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8" r:id="rId3"/>
    <p:sldId id="259" r:id="rId4"/>
    <p:sldId id="260" r:id="rId5"/>
    <p:sldId id="261" r:id="rId6"/>
    <p:sldId id="262" r:id="rId7"/>
    <p:sldId id="264" r:id="rId8"/>
    <p:sldId id="263"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1020"/>
  </p:normalViewPr>
  <p:slideViewPr>
    <p:cSldViewPr snapToGrid="0" snapToObjects="1">
      <p:cViewPr varScale="1">
        <p:scale>
          <a:sx n="89" d="100"/>
          <a:sy n="89" d="100"/>
        </p:scale>
        <p:origin x="197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076D80F-486C-4742-A801-4D621BE00BBC}" type="doc">
      <dgm:prSet loTypeId="urn:microsoft.com/office/officeart/2005/8/layout/cycle2" loCatId="" qsTypeId="urn:microsoft.com/office/officeart/2005/8/quickstyle/simple1" qsCatId="simple" csTypeId="urn:microsoft.com/office/officeart/2005/8/colors/accent1_2" csCatId="accent1" phldr="1"/>
      <dgm:spPr/>
      <dgm:t>
        <a:bodyPr/>
        <a:lstStyle/>
        <a:p>
          <a:endParaRPr lang="en-US"/>
        </a:p>
      </dgm:t>
    </dgm:pt>
    <dgm:pt modelId="{B1B720DA-48AA-A44D-96C9-3B028EF9A6FA}">
      <dgm:prSet phldrT="[Text]"/>
      <dgm:spPr/>
      <dgm:t>
        <a:bodyPr/>
        <a:lstStyle/>
        <a:p>
          <a:r>
            <a:rPr lang="en-US" dirty="0"/>
            <a:t>Define the mission</a:t>
          </a:r>
        </a:p>
      </dgm:t>
    </dgm:pt>
    <dgm:pt modelId="{FC871ED0-FCD2-4B49-9D28-1D147B0B2173}" type="parTrans" cxnId="{4D5C16A2-1014-2846-9795-F2F1A807C4E6}">
      <dgm:prSet/>
      <dgm:spPr/>
      <dgm:t>
        <a:bodyPr/>
        <a:lstStyle/>
        <a:p>
          <a:endParaRPr lang="en-US"/>
        </a:p>
      </dgm:t>
    </dgm:pt>
    <dgm:pt modelId="{26CACF04-B875-2347-9230-DDC034B8FA5A}" type="sibTrans" cxnId="{4D5C16A2-1014-2846-9795-F2F1A807C4E6}">
      <dgm:prSet/>
      <dgm:spPr/>
      <dgm:t>
        <a:bodyPr/>
        <a:lstStyle/>
        <a:p>
          <a:endParaRPr lang="en-US"/>
        </a:p>
      </dgm:t>
    </dgm:pt>
    <dgm:pt modelId="{538D6502-7FBC-6145-ADB9-3BB7853CD3AA}">
      <dgm:prSet phldrT="[Text]"/>
      <dgm:spPr/>
      <dgm:t>
        <a:bodyPr/>
        <a:lstStyle/>
        <a:p>
          <a:r>
            <a:rPr lang="en-US" dirty="0"/>
            <a:t>Explore the system</a:t>
          </a:r>
        </a:p>
      </dgm:t>
    </dgm:pt>
    <dgm:pt modelId="{7DA3698E-00A8-8D46-AC93-3A6F54F11995}" type="parTrans" cxnId="{64A75DBD-6BF8-4049-B005-CD572CE172F7}">
      <dgm:prSet/>
      <dgm:spPr/>
      <dgm:t>
        <a:bodyPr/>
        <a:lstStyle/>
        <a:p>
          <a:endParaRPr lang="en-US"/>
        </a:p>
      </dgm:t>
    </dgm:pt>
    <dgm:pt modelId="{28F81039-4057-674A-9672-7681CC05FE46}" type="sibTrans" cxnId="{64A75DBD-6BF8-4049-B005-CD572CE172F7}">
      <dgm:prSet/>
      <dgm:spPr/>
      <dgm:t>
        <a:bodyPr/>
        <a:lstStyle/>
        <a:p>
          <a:endParaRPr lang="en-US"/>
        </a:p>
      </dgm:t>
    </dgm:pt>
    <dgm:pt modelId="{63F583B0-F902-0949-A831-F25B7B5B492B}">
      <dgm:prSet phldrT="[Text]"/>
      <dgm:spPr/>
      <dgm:t>
        <a:bodyPr/>
        <a:lstStyle/>
        <a:p>
          <a:r>
            <a:rPr lang="en-US" dirty="0"/>
            <a:t>Discover &amp; experiment</a:t>
          </a:r>
        </a:p>
      </dgm:t>
    </dgm:pt>
    <dgm:pt modelId="{FBA1318B-101D-8F4D-B0F1-F09B53067364}" type="parTrans" cxnId="{88C0F230-A23E-864C-88AC-28F36C636806}">
      <dgm:prSet/>
      <dgm:spPr/>
      <dgm:t>
        <a:bodyPr/>
        <a:lstStyle/>
        <a:p>
          <a:endParaRPr lang="en-US"/>
        </a:p>
      </dgm:t>
    </dgm:pt>
    <dgm:pt modelId="{AF4748A6-379B-794C-8350-D1F24E6AD7BC}" type="sibTrans" cxnId="{88C0F230-A23E-864C-88AC-28F36C636806}">
      <dgm:prSet/>
      <dgm:spPr/>
      <dgm:t>
        <a:bodyPr/>
        <a:lstStyle/>
        <a:p>
          <a:endParaRPr lang="en-US"/>
        </a:p>
      </dgm:t>
    </dgm:pt>
    <dgm:pt modelId="{54F2623C-2748-634F-BA47-6E485A48D216}">
      <dgm:prSet phldrT="[Text]"/>
      <dgm:spPr>
        <a:solidFill>
          <a:srgbClr val="00B050"/>
        </a:solidFill>
      </dgm:spPr>
      <dgm:t>
        <a:bodyPr/>
        <a:lstStyle/>
        <a:p>
          <a:r>
            <a:rPr lang="en-US" dirty="0"/>
            <a:t>Learn &amp; Improve</a:t>
          </a:r>
        </a:p>
      </dgm:t>
    </dgm:pt>
    <dgm:pt modelId="{DB14EE97-F1A6-7F42-9BBC-C8AEE50ADEE6}" type="parTrans" cxnId="{494B00B6-3756-3C43-83BE-23D1145ECB9F}">
      <dgm:prSet/>
      <dgm:spPr/>
      <dgm:t>
        <a:bodyPr/>
        <a:lstStyle/>
        <a:p>
          <a:endParaRPr lang="en-US"/>
        </a:p>
      </dgm:t>
    </dgm:pt>
    <dgm:pt modelId="{6A463F74-4610-3B43-8A96-BB9ED6F24182}" type="sibTrans" cxnId="{494B00B6-3756-3C43-83BE-23D1145ECB9F}">
      <dgm:prSet/>
      <dgm:spPr/>
      <dgm:t>
        <a:bodyPr/>
        <a:lstStyle/>
        <a:p>
          <a:endParaRPr lang="en-US"/>
        </a:p>
      </dgm:t>
    </dgm:pt>
    <dgm:pt modelId="{CCA19A01-AD12-824C-A124-070A7D28CD03}">
      <dgm:prSet phldrT="[Text]"/>
      <dgm:spPr/>
      <dgm:t>
        <a:bodyPr/>
        <a:lstStyle/>
        <a:p>
          <a:r>
            <a:rPr lang="en-US" dirty="0"/>
            <a:t>Validate &amp; Automate</a:t>
          </a:r>
        </a:p>
      </dgm:t>
    </dgm:pt>
    <dgm:pt modelId="{8AD2C7C0-8783-0740-9F88-94233A524AB4}" type="parTrans" cxnId="{93747AFE-DAE6-1D44-90BD-8317B07D435A}">
      <dgm:prSet/>
      <dgm:spPr/>
      <dgm:t>
        <a:bodyPr/>
        <a:lstStyle/>
        <a:p>
          <a:endParaRPr lang="en-US"/>
        </a:p>
      </dgm:t>
    </dgm:pt>
    <dgm:pt modelId="{26EE7C17-0D59-8345-BA63-DB26B9067123}" type="sibTrans" cxnId="{93747AFE-DAE6-1D44-90BD-8317B07D435A}">
      <dgm:prSet/>
      <dgm:spPr/>
      <dgm:t>
        <a:bodyPr/>
        <a:lstStyle/>
        <a:p>
          <a:endParaRPr lang="en-US"/>
        </a:p>
      </dgm:t>
    </dgm:pt>
    <dgm:pt modelId="{F9235C16-376E-5A4D-AB15-CD898A22E05F}" type="pres">
      <dgm:prSet presAssocID="{B076D80F-486C-4742-A801-4D621BE00BBC}" presName="cycle" presStyleCnt="0">
        <dgm:presLayoutVars>
          <dgm:dir/>
          <dgm:resizeHandles val="exact"/>
        </dgm:presLayoutVars>
      </dgm:prSet>
      <dgm:spPr/>
    </dgm:pt>
    <dgm:pt modelId="{ADC88B1D-2A91-6B49-A212-EDE8CFC5B0E5}" type="pres">
      <dgm:prSet presAssocID="{B1B720DA-48AA-A44D-96C9-3B028EF9A6FA}" presName="node" presStyleLbl="node1" presStyleIdx="0" presStyleCnt="5">
        <dgm:presLayoutVars>
          <dgm:bulletEnabled val="1"/>
        </dgm:presLayoutVars>
      </dgm:prSet>
      <dgm:spPr/>
    </dgm:pt>
    <dgm:pt modelId="{85E4A00D-CA9B-7747-8B17-188982EE1832}" type="pres">
      <dgm:prSet presAssocID="{26CACF04-B875-2347-9230-DDC034B8FA5A}" presName="sibTrans" presStyleLbl="sibTrans2D1" presStyleIdx="0" presStyleCnt="5"/>
      <dgm:spPr/>
    </dgm:pt>
    <dgm:pt modelId="{3E17B78E-6486-4B48-BC5C-EC23717C2889}" type="pres">
      <dgm:prSet presAssocID="{26CACF04-B875-2347-9230-DDC034B8FA5A}" presName="connectorText" presStyleLbl="sibTrans2D1" presStyleIdx="0" presStyleCnt="5"/>
      <dgm:spPr/>
    </dgm:pt>
    <dgm:pt modelId="{2618AC1F-F1FD-254F-BE8F-E3EBCC42F122}" type="pres">
      <dgm:prSet presAssocID="{538D6502-7FBC-6145-ADB9-3BB7853CD3AA}" presName="node" presStyleLbl="node1" presStyleIdx="1" presStyleCnt="5">
        <dgm:presLayoutVars>
          <dgm:bulletEnabled val="1"/>
        </dgm:presLayoutVars>
      </dgm:prSet>
      <dgm:spPr/>
    </dgm:pt>
    <dgm:pt modelId="{3842BA69-A117-6942-9C73-D1989C8AF5BC}" type="pres">
      <dgm:prSet presAssocID="{28F81039-4057-674A-9672-7681CC05FE46}" presName="sibTrans" presStyleLbl="sibTrans2D1" presStyleIdx="1" presStyleCnt="5"/>
      <dgm:spPr/>
    </dgm:pt>
    <dgm:pt modelId="{C7129B44-38DC-1F4E-97DA-6CC7742A6734}" type="pres">
      <dgm:prSet presAssocID="{28F81039-4057-674A-9672-7681CC05FE46}" presName="connectorText" presStyleLbl="sibTrans2D1" presStyleIdx="1" presStyleCnt="5"/>
      <dgm:spPr/>
    </dgm:pt>
    <dgm:pt modelId="{DC1DC14C-0A8C-0F44-BDA5-7FC55C31B496}" type="pres">
      <dgm:prSet presAssocID="{63F583B0-F902-0949-A831-F25B7B5B492B}" presName="node" presStyleLbl="node1" presStyleIdx="2" presStyleCnt="5">
        <dgm:presLayoutVars>
          <dgm:bulletEnabled val="1"/>
        </dgm:presLayoutVars>
      </dgm:prSet>
      <dgm:spPr/>
    </dgm:pt>
    <dgm:pt modelId="{9B10292C-55B7-DE47-9EEF-78F2D61CA2BB}" type="pres">
      <dgm:prSet presAssocID="{AF4748A6-379B-794C-8350-D1F24E6AD7BC}" presName="sibTrans" presStyleLbl="sibTrans2D1" presStyleIdx="2" presStyleCnt="5"/>
      <dgm:spPr/>
    </dgm:pt>
    <dgm:pt modelId="{0EFE4B42-5F80-624E-9474-EA641D213DBA}" type="pres">
      <dgm:prSet presAssocID="{AF4748A6-379B-794C-8350-D1F24E6AD7BC}" presName="connectorText" presStyleLbl="sibTrans2D1" presStyleIdx="2" presStyleCnt="5"/>
      <dgm:spPr/>
    </dgm:pt>
    <dgm:pt modelId="{AD1A1ABD-203F-AA4B-8A3D-76D6D37AFDA2}" type="pres">
      <dgm:prSet presAssocID="{54F2623C-2748-634F-BA47-6E485A48D216}" presName="node" presStyleLbl="node1" presStyleIdx="3" presStyleCnt="5">
        <dgm:presLayoutVars>
          <dgm:bulletEnabled val="1"/>
        </dgm:presLayoutVars>
      </dgm:prSet>
      <dgm:spPr/>
    </dgm:pt>
    <dgm:pt modelId="{DAD45E49-7997-F543-BC6F-49DE4982CFE2}" type="pres">
      <dgm:prSet presAssocID="{6A463F74-4610-3B43-8A96-BB9ED6F24182}" presName="sibTrans" presStyleLbl="sibTrans2D1" presStyleIdx="3" presStyleCnt="5"/>
      <dgm:spPr/>
    </dgm:pt>
    <dgm:pt modelId="{6C554EBC-B78B-FF4B-B142-E9AEF2786EC7}" type="pres">
      <dgm:prSet presAssocID="{6A463F74-4610-3B43-8A96-BB9ED6F24182}" presName="connectorText" presStyleLbl="sibTrans2D1" presStyleIdx="3" presStyleCnt="5"/>
      <dgm:spPr/>
    </dgm:pt>
    <dgm:pt modelId="{0F4FB8C4-4C13-964A-8CA0-607DFAE5F93E}" type="pres">
      <dgm:prSet presAssocID="{CCA19A01-AD12-824C-A124-070A7D28CD03}" presName="node" presStyleLbl="node1" presStyleIdx="4" presStyleCnt="5">
        <dgm:presLayoutVars>
          <dgm:bulletEnabled val="1"/>
        </dgm:presLayoutVars>
      </dgm:prSet>
      <dgm:spPr/>
    </dgm:pt>
    <dgm:pt modelId="{AAB2D385-CA8F-2E40-8D9A-8270B4D01046}" type="pres">
      <dgm:prSet presAssocID="{26EE7C17-0D59-8345-BA63-DB26B9067123}" presName="sibTrans" presStyleLbl="sibTrans2D1" presStyleIdx="4" presStyleCnt="5"/>
      <dgm:spPr/>
    </dgm:pt>
    <dgm:pt modelId="{4F956E0D-5A38-6740-BE01-596C0FB5146B}" type="pres">
      <dgm:prSet presAssocID="{26EE7C17-0D59-8345-BA63-DB26B9067123}" presName="connectorText" presStyleLbl="sibTrans2D1" presStyleIdx="4" presStyleCnt="5"/>
      <dgm:spPr/>
    </dgm:pt>
  </dgm:ptLst>
  <dgm:cxnLst>
    <dgm:cxn modelId="{12E74508-76CC-8C4F-AAEE-1AFEA9ABBDB9}" type="presOf" srcId="{26EE7C17-0D59-8345-BA63-DB26B9067123}" destId="{4F956E0D-5A38-6740-BE01-596C0FB5146B}" srcOrd="1" destOrd="0" presId="urn:microsoft.com/office/officeart/2005/8/layout/cycle2"/>
    <dgm:cxn modelId="{E8954B13-0515-004E-B842-6DDD54830063}" type="presOf" srcId="{AF4748A6-379B-794C-8350-D1F24E6AD7BC}" destId="{0EFE4B42-5F80-624E-9474-EA641D213DBA}" srcOrd="1" destOrd="0" presId="urn:microsoft.com/office/officeart/2005/8/layout/cycle2"/>
    <dgm:cxn modelId="{C316A818-B4D6-B64B-888B-C73F6F2E3088}" type="presOf" srcId="{AF4748A6-379B-794C-8350-D1F24E6AD7BC}" destId="{9B10292C-55B7-DE47-9EEF-78F2D61CA2BB}" srcOrd="0" destOrd="0" presId="urn:microsoft.com/office/officeart/2005/8/layout/cycle2"/>
    <dgm:cxn modelId="{9BCE621A-DE42-BB4B-81D7-3B16560A8626}" type="presOf" srcId="{63F583B0-F902-0949-A831-F25B7B5B492B}" destId="{DC1DC14C-0A8C-0F44-BDA5-7FC55C31B496}" srcOrd="0" destOrd="0" presId="urn:microsoft.com/office/officeart/2005/8/layout/cycle2"/>
    <dgm:cxn modelId="{88C0F230-A23E-864C-88AC-28F36C636806}" srcId="{B076D80F-486C-4742-A801-4D621BE00BBC}" destId="{63F583B0-F902-0949-A831-F25B7B5B492B}" srcOrd="2" destOrd="0" parTransId="{FBA1318B-101D-8F4D-B0F1-F09B53067364}" sibTransId="{AF4748A6-379B-794C-8350-D1F24E6AD7BC}"/>
    <dgm:cxn modelId="{31881833-5952-6F42-A261-D560C95BEF23}" type="presOf" srcId="{B1B720DA-48AA-A44D-96C9-3B028EF9A6FA}" destId="{ADC88B1D-2A91-6B49-A212-EDE8CFC5B0E5}" srcOrd="0" destOrd="0" presId="urn:microsoft.com/office/officeart/2005/8/layout/cycle2"/>
    <dgm:cxn modelId="{DB92A94B-F006-454D-B8C3-6C03D9F0DD9A}" type="presOf" srcId="{54F2623C-2748-634F-BA47-6E485A48D216}" destId="{AD1A1ABD-203F-AA4B-8A3D-76D6D37AFDA2}" srcOrd="0" destOrd="0" presId="urn:microsoft.com/office/officeart/2005/8/layout/cycle2"/>
    <dgm:cxn modelId="{BB5DE55C-0CC4-324B-AC16-275C792F134C}" type="presOf" srcId="{28F81039-4057-674A-9672-7681CC05FE46}" destId="{C7129B44-38DC-1F4E-97DA-6CC7742A6734}" srcOrd="1" destOrd="0" presId="urn:microsoft.com/office/officeart/2005/8/layout/cycle2"/>
    <dgm:cxn modelId="{D6CFF366-C9A6-9E40-95FE-AC151AD17269}" type="presOf" srcId="{6A463F74-4610-3B43-8A96-BB9ED6F24182}" destId="{6C554EBC-B78B-FF4B-B142-E9AEF2786EC7}" srcOrd="1" destOrd="0" presId="urn:microsoft.com/office/officeart/2005/8/layout/cycle2"/>
    <dgm:cxn modelId="{B7A63982-BE9F-3B46-9E19-23A9C8A16CDF}" type="presOf" srcId="{26CACF04-B875-2347-9230-DDC034B8FA5A}" destId="{85E4A00D-CA9B-7747-8B17-188982EE1832}" srcOrd="0" destOrd="0" presId="urn:microsoft.com/office/officeart/2005/8/layout/cycle2"/>
    <dgm:cxn modelId="{DA6A2783-686C-E642-B41B-2FAF0B2A0A9A}" type="presOf" srcId="{6A463F74-4610-3B43-8A96-BB9ED6F24182}" destId="{DAD45E49-7997-F543-BC6F-49DE4982CFE2}" srcOrd="0" destOrd="0" presId="urn:microsoft.com/office/officeart/2005/8/layout/cycle2"/>
    <dgm:cxn modelId="{A81EEF83-0BF2-054C-8FB8-77B7D642F1AA}" type="presOf" srcId="{B076D80F-486C-4742-A801-4D621BE00BBC}" destId="{F9235C16-376E-5A4D-AB15-CD898A22E05F}" srcOrd="0" destOrd="0" presId="urn:microsoft.com/office/officeart/2005/8/layout/cycle2"/>
    <dgm:cxn modelId="{543E259F-204C-974F-8A53-EE8A1656A14F}" type="presOf" srcId="{538D6502-7FBC-6145-ADB9-3BB7853CD3AA}" destId="{2618AC1F-F1FD-254F-BE8F-E3EBCC42F122}" srcOrd="0" destOrd="0" presId="urn:microsoft.com/office/officeart/2005/8/layout/cycle2"/>
    <dgm:cxn modelId="{4D5C16A2-1014-2846-9795-F2F1A807C4E6}" srcId="{B076D80F-486C-4742-A801-4D621BE00BBC}" destId="{B1B720DA-48AA-A44D-96C9-3B028EF9A6FA}" srcOrd="0" destOrd="0" parTransId="{FC871ED0-FCD2-4B49-9D28-1D147B0B2173}" sibTransId="{26CACF04-B875-2347-9230-DDC034B8FA5A}"/>
    <dgm:cxn modelId="{B4BED3A9-6C7C-F74B-96B4-FCEF7BB2025D}" type="presOf" srcId="{CCA19A01-AD12-824C-A124-070A7D28CD03}" destId="{0F4FB8C4-4C13-964A-8CA0-607DFAE5F93E}" srcOrd="0" destOrd="0" presId="urn:microsoft.com/office/officeart/2005/8/layout/cycle2"/>
    <dgm:cxn modelId="{494B00B6-3756-3C43-83BE-23D1145ECB9F}" srcId="{B076D80F-486C-4742-A801-4D621BE00BBC}" destId="{54F2623C-2748-634F-BA47-6E485A48D216}" srcOrd="3" destOrd="0" parTransId="{DB14EE97-F1A6-7F42-9BBC-C8AEE50ADEE6}" sibTransId="{6A463F74-4610-3B43-8A96-BB9ED6F24182}"/>
    <dgm:cxn modelId="{64A75DBD-6BF8-4049-B005-CD572CE172F7}" srcId="{B076D80F-486C-4742-A801-4D621BE00BBC}" destId="{538D6502-7FBC-6145-ADB9-3BB7853CD3AA}" srcOrd="1" destOrd="0" parTransId="{7DA3698E-00A8-8D46-AC93-3A6F54F11995}" sibTransId="{28F81039-4057-674A-9672-7681CC05FE46}"/>
    <dgm:cxn modelId="{987666C2-9F53-9645-A0D1-5D968A06093F}" type="presOf" srcId="{28F81039-4057-674A-9672-7681CC05FE46}" destId="{3842BA69-A117-6942-9C73-D1989C8AF5BC}" srcOrd="0" destOrd="0" presId="urn:microsoft.com/office/officeart/2005/8/layout/cycle2"/>
    <dgm:cxn modelId="{BE8B14CC-8AC3-284F-9955-579C79936497}" type="presOf" srcId="{26CACF04-B875-2347-9230-DDC034B8FA5A}" destId="{3E17B78E-6486-4B48-BC5C-EC23717C2889}" srcOrd="1" destOrd="0" presId="urn:microsoft.com/office/officeart/2005/8/layout/cycle2"/>
    <dgm:cxn modelId="{5B39B0E9-F333-FA46-9585-CEA3EE4452CC}" type="presOf" srcId="{26EE7C17-0D59-8345-BA63-DB26B9067123}" destId="{AAB2D385-CA8F-2E40-8D9A-8270B4D01046}" srcOrd="0" destOrd="0" presId="urn:microsoft.com/office/officeart/2005/8/layout/cycle2"/>
    <dgm:cxn modelId="{93747AFE-DAE6-1D44-90BD-8317B07D435A}" srcId="{B076D80F-486C-4742-A801-4D621BE00BBC}" destId="{CCA19A01-AD12-824C-A124-070A7D28CD03}" srcOrd="4" destOrd="0" parTransId="{8AD2C7C0-8783-0740-9F88-94233A524AB4}" sibTransId="{26EE7C17-0D59-8345-BA63-DB26B9067123}"/>
    <dgm:cxn modelId="{469C2977-3896-6445-9A85-E9721FBC845F}" type="presParOf" srcId="{F9235C16-376E-5A4D-AB15-CD898A22E05F}" destId="{ADC88B1D-2A91-6B49-A212-EDE8CFC5B0E5}" srcOrd="0" destOrd="0" presId="urn:microsoft.com/office/officeart/2005/8/layout/cycle2"/>
    <dgm:cxn modelId="{4A0387EA-1F84-2845-A3F8-9D44898A9504}" type="presParOf" srcId="{F9235C16-376E-5A4D-AB15-CD898A22E05F}" destId="{85E4A00D-CA9B-7747-8B17-188982EE1832}" srcOrd="1" destOrd="0" presId="urn:microsoft.com/office/officeart/2005/8/layout/cycle2"/>
    <dgm:cxn modelId="{83A4151D-CB06-0148-9381-4E74C31AAD58}" type="presParOf" srcId="{85E4A00D-CA9B-7747-8B17-188982EE1832}" destId="{3E17B78E-6486-4B48-BC5C-EC23717C2889}" srcOrd="0" destOrd="0" presId="urn:microsoft.com/office/officeart/2005/8/layout/cycle2"/>
    <dgm:cxn modelId="{0CFA666D-4D85-1A48-9DB0-7621BE6302DF}" type="presParOf" srcId="{F9235C16-376E-5A4D-AB15-CD898A22E05F}" destId="{2618AC1F-F1FD-254F-BE8F-E3EBCC42F122}" srcOrd="2" destOrd="0" presId="urn:microsoft.com/office/officeart/2005/8/layout/cycle2"/>
    <dgm:cxn modelId="{E78F4BE7-16AD-8D48-91CC-E018B7363F4C}" type="presParOf" srcId="{F9235C16-376E-5A4D-AB15-CD898A22E05F}" destId="{3842BA69-A117-6942-9C73-D1989C8AF5BC}" srcOrd="3" destOrd="0" presId="urn:microsoft.com/office/officeart/2005/8/layout/cycle2"/>
    <dgm:cxn modelId="{7DAAFD70-5238-CD4F-B3E9-63D5DF5534C9}" type="presParOf" srcId="{3842BA69-A117-6942-9C73-D1989C8AF5BC}" destId="{C7129B44-38DC-1F4E-97DA-6CC7742A6734}" srcOrd="0" destOrd="0" presId="urn:microsoft.com/office/officeart/2005/8/layout/cycle2"/>
    <dgm:cxn modelId="{0296680A-8937-0F41-A2B6-70776362245B}" type="presParOf" srcId="{F9235C16-376E-5A4D-AB15-CD898A22E05F}" destId="{DC1DC14C-0A8C-0F44-BDA5-7FC55C31B496}" srcOrd="4" destOrd="0" presId="urn:microsoft.com/office/officeart/2005/8/layout/cycle2"/>
    <dgm:cxn modelId="{9686B543-087A-5E42-B989-E96CB13B2128}" type="presParOf" srcId="{F9235C16-376E-5A4D-AB15-CD898A22E05F}" destId="{9B10292C-55B7-DE47-9EEF-78F2D61CA2BB}" srcOrd="5" destOrd="0" presId="urn:microsoft.com/office/officeart/2005/8/layout/cycle2"/>
    <dgm:cxn modelId="{7D876392-C518-DB4D-AAD7-E00C1A2DBC9F}" type="presParOf" srcId="{9B10292C-55B7-DE47-9EEF-78F2D61CA2BB}" destId="{0EFE4B42-5F80-624E-9474-EA641D213DBA}" srcOrd="0" destOrd="0" presId="urn:microsoft.com/office/officeart/2005/8/layout/cycle2"/>
    <dgm:cxn modelId="{CD16DB27-CE0D-094F-BABE-9686DF202696}" type="presParOf" srcId="{F9235C16-376E-5A4D-AB15-CD898A22E05F}" destId="{AD1A1ABD-203F-AA4B-8A3D-76D6D37AFDA2}" srcOrd="6" destOrd="0" presId="urn:microsoft.com/office/officeart/2005/8/layout/cycle2"/>
    <dgm:cxn modelId="{27F3F7A7-A499-8D4B-95F3-DBFFAD222432}" type="presParOf" srcId="{F9235C16-376E-5A4D-AB15-CD898A22E05F}" destId="{DAD45E49-7997-F543-BC6F-49DE4982CFE2}" srcOrd="7" destOrd="0" presId="urn:microsoft.com/office/officeart/2005/8/layout/cycle2"/>
    <dgm:cxn modelId="{8E34C4BF-E551-FC4D-924C-29379236D0AF}" type="presParOf" srcId="{DAD45E49-7997-F543-BC6F-49DE4982CFE2}" destId="{6C554EBC-B78B-FF4B-B142-E9AEF2786EC7}" srcOrd="0" destOrd="0" presId="urn:microsoft.com/office/officeart/2005/8/layout/cycle2"/>
    <dgm:cxn modelId="{68CE38D1-370C-F348-BB8F-1B0B617AFC99}" type="presParOf" srcId="{F9235C16-376E-5A4D-AB15-CD898A22E05F}" destId="{0F4FB8C4-4C13-964A-8CA0-607DFAE5F93E}" srcOrd="8" destOrd="0" presId="urn:microsoft.com/office/officeart/2005/8/layout/cycle2"/>
    <dgm:cxn modelId="{9F2998D2-A1C8-BD4C-ABF4-AED5107F2362}" type="presParOf" srcId="{F9235C16-376E-5A4D-AB15-CD898A22E05F}" destId="{AAB2D385-CA8F-2E40-8D9A-8270B4D01046}" srcOrd="9" destOrd="0" presId="urn:microsoft.com/office/officeart/2005/8/layout/cycle2"/>
    <dgm:cxn modelId="{B07365D8-4643-4E45-895D-5765EEB792B6}" type="presParOf" srcId="{AAB2D385-CA8F-2E40-8D9A-8270B4D01046}" destId="{4F956E0D-5A38-6740-BE01-596C0FB5146B}"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C9C4435-4C67-7242-88D7-0C53C069FC15}" type="doc">
      <dgm:prSet loTypeId="urn:microsoft.com/office/officeart/2005/8/layout/hierarchy2" loCatId="" qsTypeId="urn:microsoft.com/office/officeart/2005/8/quickstyle/simple1" qsCatId="simple" csTypeId="urn:microsoft.com/office/officeart/2005/8/colors/accent1_2" csCatId="accent1" phldr="1"/>
      <dgm:spPr/>
      <dgm:t>
        <a:bodyPr/>
        <a:lstStyle/>
        <a:p>
          <a:endParaRPr lang="en-US"/>
        </a:p>
      </dgm:t>
    </dgm:pt>
    <dgm:pt modelId="{D4879DB6-9A9E-0E48-8F71-3D3E9FBD652E}">
      <dgm:prSet phldrT="[Text]"/>
      <dgm:spPr/>
      <dgm:t>
        <a:bodyPr/>
        <a:lstStyle/>
        <a:p>
          <a:r>
            <a:rPr lang="en-US" dirty="0"/>
            <a:t>AZ Failure</a:t>
          </a:r>
        </a:p>
      </dgm:t>
    </dgm:pt>
    <dgm:pt modelId="{9CA5FD55-BCC8-C54A-A83F-2BD06E5EBF7B}" type="parTrans" cxnId="{8AAAD25C-7152-EE4A-A917-8EEAA61AA1A0}">
      <dgm:prSet/>
      <dgm:spPr/>
      <dgm:t>
        <a:bodyPr/>
        <a:lstStyle/>
        <a:p>
          <a:endParaRPr lang="en-US"/>
        </a:p>
      </dgm:t>
    </dgm:pt>
    <dgm:pt modelId="{FCFBAA60-B742-3F4A-80BF-36FD0C19A2CA}" type="sibTrans" cxnId="{8AAAD25C-7152-EE4A-A917-8EEAA61AA1A0}">
      <dgm:prSet/>
      <dgm:spPr/>
      <dgm:t>
        <a:bodyPr/>
        <a:lstStyle/>
        <a:p>
          <a:endParaRPr lang="en-US"/>
        </a:p>
      </dgm:t>
    </dgm:pt>
    <dgm:pt modelId="{3961C330-E34C-7A4F-9A8B-342CE0B862EA}">
      <dgm:prSet phldrT="[Text]"/>
      <dgm:spPr/>
      <dgm:t>
        <a:bodyPr/>
        <a:lstStyle/>
        <a:p>
          <a:r>
            <a:rPr lang="en-US" dirty="0"/>
            <a:t>Server Failure</a:t>
          </a:r>
        </a:p>
      </dgm:t>
    </dgm:pt>
    <dgm:pt modelId="{6980687A-D03D-9C47-99DA-DAF8499C94C6}" type="parTrans" cxnId="{F253A206-8BE6-FF48-8C86-6BFE0C4FDE23}">
      <dgm:prSet/>
      <dgm:spPr/>
      <dgm:t>
        <a:bodyPr/>
        <a:lstStyle/>
        <a:p>
          <a:endParaRPr lang="en-US"/>
        </a:p>
      </dgm:t>
    </dgm:pt>
    <dgm:pt modelId="{05062696-1700-774A-91EC-6B6D6B3FD6A8}" type="sibTrans" cxnId="{F253A206-8BE6-FF48-8C86-6BFE0C4FDE23}">
      <dgm:prSet/>
      <dgm:spPr/>
      <dgm:t>
        <a:bodyPr/>
        <a:lstStyle/>
        <a:p>
          <a:endParaRPr lang="en-US"/>
        </a:p>
      </dgm:t>
    </dgm:pt>
    <dgm:pt modelId="{4099DF55-6187-EA4A-B086-0B12C633C607}">
      <dgm:prSet phldrT="[Text]"/>
      <dgm:spPr/>
      <dgm:t>
        <a:bodyPr/>
        <a:lstStyle/>
        <a:p>
          <a:r>
            <a:rPr lang="en-US" dirty="0"/>
            <a:t>NIC Failure</a:t>
          </a:r>
        </a:p>
      </dgm:t>
    </dgm:pt>
    <dgm:pt modelId="{342587B8-45B2-434C-8B74-4BCB36FA8DA0}" type="parTrans" cxnId="{F7CB54CE-9EDD-E048-9FD2-7F14A2D8798B}">
      <dgm:prSet/>
      <dgm:spPr/>
      <dgm:t>
        <a:bodyPr/>
        <a:lstStyle/>
        <a:p>
          <a:endParaRPr lang="en-US"/>
        </a:p>
      </dgm:t>
    </dgm:pt>
    <dgm:pt modelId="{151EAF7A-C8D7-1C40-864A-325FCF9E19CB}" type="sibTrans" cxnId="{F7CB54CE-9EDD-E048-9FD2-7F14A2D8798B}">
      <dgm:prSet/>
      <dgm:spPr/>
      <dgm:t>
        <a:bodyPr/>
        <a:lstStyle/>
        <a:p>
          <a:endParaRPr lang="en-US"/>
        </a:p>
      </dgm:t>
    </dgm:pt>
    <dgm:pt modelId="{F59D8BBE-0719-5541-B366-7EE549C2C390}">
      <dgm:prSet phldrT="[Text]"/>
      <dgm:spPr/>
      <dgm:t>
        <a:bodyPr/>
        <a:lstStyle/>
        <a:p>
          <a:r>
            <a:rPr lang="en-US" dirty="0"/>
            <a:t>HDD Failure</a:t>
          </a:r>
        </a:p>
      </dgm:t>
    </dgm:pt>
    <dgm:pt modelId="{1C557F24-CCC4-F043-854C-022A2524D888}" type="parTrans" cxnId="{C66885B8-C25E-B34B-83C2-814B4D850716}">
      <dgm:prSet/>
      <dgm:spPr/>
      <dgm:t>
        <a:bodyPr/>
        <a:lstStyle/>
        <a:p>
          <a:endParaRPr lang="en-US"/>
        </a:p>
      </dgm:t>
    </dgm:pt>
    <dgm:pt modelId="{89C9A76B-CDA4-304F-AA6A-1291CD8CA1B6}" type="sibTrans" cxnId="{C66885B8-C25E-B34B-83C2-814B4D850716}">
      <dgm:prSet/>
      <dgm:spPr/>
      <dgm:t>
        <a:bodyPr/>
        <a:lstStyle/>
        <a:p>
          <a:endParaRPr lang="en-US"/>
        </a:p>
      </dgm:t>
    </dgm:pt>
    <dgm:pt modelId="{9D419865-4656-BF40-83AA-0EB3A3C05929}">
      <dgm:prSet phldrT="[Text]"/>
      <dgm:spPr/>
      <dgm:t>
        <a:bodyPr/>
        <a:lstStyle/>
        <a:p>
          <a:r>
            <a:rPr lang="en-US" dirty="0"/>
            <a:t>Subnet Failure</a:t>
          </a:r>
        </a:p>
      </dgm:t>
    </dgm:pt>
    <dgm:pt modelId="{E8421767-2B88-EC48-BA21-332D6944C3DB}" type="parTrans" cxnId="{A1E91DD9-7481-2448-9BF1-F6DE3A588204}">
      <dgm:prSet/>
      <dgm:spPr/>
      <dgm:t>
        <a:bodyPr/>
        <a:lstStyle/>
        <a:p>
          <a:endParaRPr lang="en-US"/>
        </a:p>
      </dgm:t>
    </dgm:pt>
    <dgm:pt modelId="{A36232A5-84B5-E94C-8730-0D5B0363C491}" type="sibTrans" cxnId="{A1E91DD9-7481-2448-9BF1-F6DE3A588204}">
      <dgm:prSet/>
      <dgm:spPr/>
      <dgm:t>
        <a:bodyPr/>
        <a:lstStyle/>
        <a:p>
          <a:endParaRPr lang="en-US"/>
        </a:p>
      </dgm:t>
    </dgm:pt>
    <dgm:pt modelId="{B0E72EAD-495F-B648-88E0-F2A4E4BCDB27}">
      <dgm:prSet phldrT="[Text]"/>
      <dgm:spPr/>
      <dgm:t>
        <a:bodyPr/>
        <a:lstStyle/>
        <a:p>
          <a:r>
            <a:rPr lang="en-US" dirty="0"/>
            <a:t>Route53 Failure</a:t>
          </a:r>
        </a:p>
      </dgm:t>
    </dgm:pt>
    <dgm:pt modelId="{F4AE8A11-7523-CB47-AE5B-49AA1748F4A2}" type="parTrans" cxnId="{A64D9A52-278F-064F-9E88-962FCD6E30DC}">
      <dgm:prSet/>
      <dgm:spPr/>
      <dgm:t>
        <a:bodyPr/>
        <a:lstStyle/>
        <a:p>
          <a:endParaRPr lang="en-US"/>
        </a:p>
      </dgm:t>
    </dgm:pt>
    <dgm:pt modelId="{E7A41291-59FC-0944-93A8-F150C1C43385}" type="sibTrans" cxnId="{A64D9A52-278F-064F-9E88-962FCD6E30DC}">
      <dgm:prSet/>
      <dgm:spPr/>
      <dgm:t>
        <a:bodyPr/>
        <a:lstStyle/>
        <a:p>
          <a:endParaRPr lang="en-US"/>
        </a:p>
      </dgm:t>
    </dgm:pt>
    <dgm:pt modelId="{48C9A753-BB5A-DF46-944C-86F11103D776}">
      <dgm:prSet phldrT="[Text]"/>
      <dgm:spPr/>
      <dgm:t>
        <a:bodyPr/>
        <a:lstStyle/>
        <a:p>
          <a:r>
            <a:rPr lang="en-US" dirty="0"/>
            <a:t>Routing Failure</a:t>
          </a:r>
        </a:p>
      </dgm:t>
    </dgm:pt>
    <dgm:pt modelId="{8448FE28-2F99-7644-9D70-6FB06874F934}" type="parTrans" cxnId="{D5A248A0-CF92-CA49-A403-8C0615F98A78}">
      <dgm:prSet/>
      <dgm:spPr/>
      <dgm:t>
        <a:bodyPr/>
        <a:lstStyle/>
        <a:p>
          <a:endParaRPr lang="en-US"/>
        </a:p>
      </dgm:t>
    </dgm:pt>
    <dgm:pt modelId="{FCAD946A-0645-1541-B3EC-C6805D8203D0}" type="sibTrans" cxnId="{D5A248A0-CF92-CA49-A403-8C0615F98A78}">
      <dgm:prSet/>
      <dgm:spPr/>
      <dgm:t>
        <a:bodyPr/>
        <a:lstStyle/>
        <a:p>
          <a:endParaRPr lang="en-US"/>
        </a:p>
      </dgm:t>
    </dgm:pt>
    <dgm:pt modelId="{C0CA5781-6DE9-154B-A0FD-55597581E62E}">
      <dgm:prSet phldrT="[Text]"/>
      <dgm:spPr/>
      <dgm:t>
        <a:bodyPr/>
        <a:lstStyle/>
        <a:p>
          <a:r>
            <a:rPr lang="en-US" dirty="0"/>
            <a:t>NACL Failure</a:t>
          </a:r>
        </a:p>
      </dgm:t>
    </dgm:pt>
    <dgm:pt modelId="{411BF32F-3C33-0A4F-AC80-2346D82406D7}" type="parTrans" cxnId="{6957806C-28DA-2441-B2BC-58FB8A00435B}">
      <dgm:prSet/>
      <dgm:spPr/>
      <dgm:t>
        <a:bodyPr/>
        <a:lstStyle/>
        <a:p>
          <a:endParaRPr lang="en-US"/>
        </a:p>
      </dgm:t>
    </dgm:pt>
    <dgm:pt modelId="{BCAE805D-8328-1744-B6A6-B39337A8ED52}" type="sibTrans" cxnId="{6957806C-28DA-2441-B2BC-58FB8A00435B}">
      <dgm:prSet/>
      <dgm:spPr/>
    </dgm:pt>
    <dgm:pt modelId="{22E12F92-7708-A646-8C78-90E0C574F9DE}" type="pres">
      <dgm:prSet presAssocID="{5C9C4435-4C67-7242-88D7-0C53C069FC15}" presName="diagram" presStyleCnt="0">
        <dgm:presLayoutVars>
          <dgm:chPref val="1"/>
          <dgm:dir/>
          <dgm:animOne val="branch"/>
          <dgm:animLvl val="lvl"/>
          <dgm:resizeHandles val="exact"/>
        </dgm:presLayoutVars>
      </dgm:prSet>
      <dgm:spPr/>
    </dgm:pt>
    <dgm:pt modelId="{9869BBA6-E704-9F46-9898-A622235B36C4}" type="pres">
      <dgm:prSet presAssocID="{D4879DB6-9A9E-0E48-8F71-3D3E9FBD652E}" presName="root1" presStyleCnt="0"/>
      <dgm:spPr/>
    </dgm:pt>
    <dgm:pt modelId="{25B335FE-93CF-A04C-A96E-7AD7B9BB9D15}" type="pres">
      <dgm:prSet presAssocID="{D4879DB6-9A9E-0E48-8F71-3D3E9FBD652E}" presName="LevelOneTextNode" presStyleLbl="node0" presStyleIdx="0" presStyleCnt="1">
        <dgm:presLayoutVars>
          <dgm:chPref val="3"/>
        </dgm:presLayoutVars>
      </dgm:prSet>
      <dgm:spPr/>
    </dgm:pt>
    <dgm:pt modelId="{607AD855-1B14-FF4F-9D55-8DDE7F0598A2}" type="pres">
      <dgm:prSet presAssocID="{D4879DB6-9A9E-0E48-8F71-3D3E9FBD652E}" presName="level2hierChild" presStyleCnt="0"/>
      <dgm:spPr/>
    </dgm:pt>
    <dgm:pt modelId="{B92E5AEE-C1EB-894F-B81B-529D92BA66DD}" type="pres">
      <dgm:prSet presAssocID="{6980687A-D03D-9C47-99DA-DAF8499C94C6}" presName="conn2-1" presStyleLbl="parChTrans1D2" presStyleIdx="0" presStyleCnt="3"/>
      <dgm:spPr/>
    </dgm:pt>
    <dgm:pt modelId="{B55391AC-1013-384E-8583-820493A9B5A1}" type="pres">
      <dgm:prSet presAssocID="{6980687A-D03D-9C47-99DA-DAF8499C94C6}" presName="connTx" presStyleLbl="parChTrans1D2" presStyleIdx="0" presStyleCnt="3"/>
      <dgm:spPr/>
    </dgm:pt>
    <dgm:pt modelId="{AB6BC672-8B5F-0F40-A5A2-6DBB88DA2BAA}" type="pres">
      <dgm:prSet presAssocID="{3961C330-E34C-7A4F-9A8B-342CE0B862EA}" presName="root2" presStyleCnt="0"/>
      <dgm:spPr/>
    </dgm:pt>
    <dgm:pt modelId="{96E803E0-6042-BB43-B6F7-0C19B4904533}" type="pres">
      <dgm:prSet presAssocID="{3961C330-E34C-7A4F-9A8B-342CE0B862EA}" presName="LevelTwoTextNode" presStyleLbl="node2" presStyleIdx="0" presStyleCnt="3">
        <dgm:presLayoutVars>
          <dgm:chPref val="3"/>
        </dgm:presLayoutVars>
      </dgm:prSet>
      <dgm:spPr/>
    </dgm:pt>
    <dgm:pt modelId="{2E0D7BB4-50E8-454A-8A02-D77C316853DA}" type="pres">
      <dgm:prSet presAssocID="{3961C330-E34C-7A4F-9A8B-342CE0B862EA}" presName="level3hierChild" presStyleCnt="0"/>
      <dgm:spPr/>
    </dgm:pt>
    <dgm:pt modelId="{0C3D410B-6EE6-5241-B84D-B1E72B18CCDE}" type="pres">
      <dgm:prSet presAssocID="{342587B8-45B2-434C-8B74-4BCB36FA8DA0}" presName="conn2-1" presStyleLbl="parChTrans1D3" presStyleIdx="0" presStyleCnt="4"/>
      <dgm:spPr/>
    </dgm:pt>
    <dgm:pt modelId="{0999DB88-47DC-274C-9ACD-65D09ABC6D80}" type="pres">
      <dgm:prSet presAssocID="{342587B8-45B2-434C-8B74-4BCB36FA8DA0}" presName="connTx" presStyleLbl="parChTrans1D3" presStyleIdx="0" presStyleCnt="4"/>
      <dgm:spPr/>
    </dgm:pt>
    <dgm:pt modelId="{347DC689-14B3-A541-A954-93998F18D9E1}" type="pres">
      <dgm:prSet presAssocID="{4099DF55-6187-EA4A-B086-0B12C633C607}" presName="root2" presStyleCnt="0"/>
      <dgm:spPr/>
    </dgm:pt>
    <dgm:pt modelId="{DC5F0E50-0F56-8B40-BF2D-5589BECE98EE}" type="pres">
      <dgm:prSet presAssocID="{4099DF55-6187-EA4A-B086-0B12C633C607}" presName="LevelTwoTextNode" presStyleLbl="node3" presStyleIdx="0" presStyleCnt="4">
        <dgm:presLayoutVars>
          <dgm:chPref val="3"/>
        </dgm:presLayoutVars>
      </dgm:prSet>
      <dgm:spPr/>
    </dgm:pt>
    <dgm:pt modelId="{BF51CA3A-FDB6-284E-9657-CC05D4A779D3}" type="pres">
      <dgm:prSet presAssocID="{4099DF55-6187-EA4A-B086-0B12C633C607}" presName="level3hierChild" presStyleCnt="0"/>
      <dgm:spPr/>
    </dgm:pt>
    <dgm:pt modelId="{2A191208-9DE6-F048-BFA5-DA6DCD755EB0}" type="pres">
      <dgm:prSet presAssocID="{1C557F24-CCC4-F043-854C-022A2524D888}" presName="conn2-1" presStyleLbl="parChTrans1D3" presStyleIdx="1" presStyleCnt="4"/>
      <dgm:spPr/>
    </dgm:pt>
    <dgm:pt modelId="{751FDAD7-23D9-0E49-AF20-E02341944756}" type="pres">
      <dgm:prSet presAssocID="{1C557F24-CCC4-F043-854C-022A2524D888}" presName="connTx" presStyleLbl="parChTrans1D3" presStyleIdx="1" presStyleCnt="4"/>
      <dgm:spPr/>
    </dgm:pt>
    <dgm:pt modelId="{7A3C310B-B69D-644B-8C95-9DBE709F21D4}" type="pres">
      <dgm:prSet presAssocID="{F59D8BBE-0719-5541-B366-7EE549C2C390}" presName="root2" presStyleCnt="0"/>
      <dgm:spPr/>
    </dgm:pt>
    <dgm:pt modelId="{D9E2040F-68F7-0547-80FF-D465D9D40D7C}" type="pres">
      <dgm:prSet presAssocID="{F59D8BBE-0719-5541-B366-7EE549C2C390}" presName="LevelTwoTextNode" presStyleLbl="node3" presStyleIdx="1" presStyleCnt="4">
        <dgm:presLayoutVars>
          <dgm:chPref val="3"/>
        </dgm:presLayoutVars>
      </dgm:prSet>
      <dgm:spPr/>
    </dgm:pt>
    <dgm:pt modelId="{4D77FA17-E662-AC4E-AFC8-207AF8895024}" type="pres">
      <dgm:prSet presAssocID="{F59D8BBE-0719-5541-B366-7EE549C2C390}" presName="level3hierChild" presStyleCnt="0"/>
      <dgm:spPr/>
    </dgm:pt>
    <dgm:pt modelId="{C6021653-851C-924A-96EB-57A357E6672F}" type="pres">
      <dgm:prSet presAssocID="{E8421767-2B88-EC48-BA21-332D6944C3DB}" presName="conn2-1" presStyleLbl="parChTrans1D2" presStyleIdx="1" presStyleCnt="3"/>
      <dgm:spPr/>
    </dgm:pt>
    <dgm:pt modelId="{3089F2D0-62EC-0543-9BB2-A8BC9E462D61}" type="pres">
      <dgm:prSet presAssocID="{E8421767-2B88-EC48-BA21-332D6944C3DB}" presName="connTx" presStyleLbl="parChTrans1D2" presStyleIdx="1" presStyleCnt="3"/>
      <dgm:spPr/>
    </dgm:pt>
    <dgm:pt modelId="{0FC136DC-D6CA-A142-AD6F-CF98832671EF}" type="pres">
      <dgm:prSet presAssocID="{9D419865-4656-BF40-83AA-0EB3A3C05929}" presName="root2" presStyleCnt="0"/>
      <dgm:spPr/>
    </dgm:pt>
    <dgm:pt modelId="{473E241D-49DC-1C41-9964-6FBDE1FCF16E}" type="pres">
      <dgm:prSet presAssocID="{9D419865-4656-BF40-83AA-0EB3A3C05929}" presName="LevelTwoTextNode" presStyleLbl="node2" presStyleIdx="1" presStyleCnt="3">
        <dgm:presLayoutVars>
          <dgm:chPref val="3"/>
        </dgm:presLayoutVars>
      </dgm:prSet>
      <dgm:spPr/>
    </dgm:pt>
    <dgm:pt modelId="{0B09A100-F97F-AA4D-BC37-287EAEF874DC}" type="pres">
      <dgm:prSet presAssocID="{9D419865-4656-BF40-83AA-0EB3A3C05929}" presName="level3hierChild" presStyleCnt="0"/>
      <dgm:spPr/>
    </dgm:pt>
    <dgm:pt modelId="{B8041DEA-5523-474F-B069-B595BFB7EEBA}" type="pres">
      <dgm:prSet presAssocID="{8448FE28-2F99-7644-9D70-6FB06874F934}" presName="conn2-1" presStyleLbl="parChTrans1D2" presStyleIdx="2" presStyleCnt="3"/>
      <dgm:spPr/>
    </dgm:pt>
    <dgm:pt modelId="{F1C7F090-C25D-0944-A282-A13AB887913C}" type="pres">
      <dgm:prSet presAssocID="{8448FE28-2F99-7644-9D70-6FB06874F934}" presName="connTx" presStyleLbl="parChTrans1D2" presStyleIdx="2" presStyleCnt="3"/>
      <dgm:spPr/>
    </dgm:pt>
    <dgm:pt modelId="{E36FD90B-EC28-AB44-A625-8E51318EA542}" type="pres">
      <dgm:prSet presAssocID="{48C9A753-BB5A-DF46-944C-86F11103D776}" presName="root2" presStyleCnt="0"/>
      <dgm:spPr/>
    </dgm:pt>
    <dgm:pt modelId="{3E1F0AE9-0380-AF4F-B263-3E21625B608A}" type="pres">
      <dgm:prSet presAssocID="{48C9A753-BB5A-DF46-944C-86F11103D776}" presName="LevelTwoTextNode" presStyleLbl="node2" presStyleIdx="2" presStyleCnt="3">
        <dgm:presLayoutVars>
          <dgm:chPref val="3"/>
        </dgm:presLayoutVars>
      </dgm:prSet>
      <dgm:spPr/>
    </dgm:pt>
    <dgm:pt modelId="{95305C07-2ACA-C44E-A24B-EFECA22ACF28}" type="pres">
      <dgm:prSet presAssocID="{48C9A753-BB5A-DF46-944C-86F11103D776}" presName="level3hierChild" presStyleCnt="0"/>
      <dgm:spPr/>
    </dgm:pt>
    <dgm:pt modelId="{D03E3D8B-1BF3-6D44-936B-D7AA5EA29CCD}" type="pres">
      <dgm:prSet presAssocID="{F4AE8A11-7523-CB47-AE5B-49AA1748F4A2}" presName="conn2-1" presStyleLbl="parChTrans1D3" presStyleIdx="2" presStyleCnt="4"/>
      <dgm:spPr/>
    </dgm:pt>
    <dgm:pt modelId="{2463C4D8-EF91-1B4C-8F9F-6F3C69F01A75}" type="pres">
      <dgm:prSet presAssocID="{F4AE8A11-7523-CB47-AE5B-49AA1748F4A2}" presName="connTx" presStyleLbl="parChTrans1D3" presStyleIdx="2" presStyleCnt="4"/>
      <dgm:spPr/>
    </dgm:pt>
    <dgm:pt modelId="{3E1E4CE9-C7B3-7642-A8FE-940F5D4F3C57}" type="pres">
      <dgm:prSet presAssocID="{B0E72EAD-495F-B648-88E0-F2A4E4BCDB27}" presName="root2" presStyleCnt="0"/>
      <dgm:spPr/>
    </dgm:pt>
    <dgm:pt modelId="{3FD0E1D8-BFB5-FD4B-BC05-74FE09E49519}" type="pres">
      <dgm:prSet presAssocID="{B0E72EAD-495F-B648-88E0-F2A4E4BCDB27}" presName="LevelTwoTextNode" presStyleLbl="node3" presStyleIdx="2" presStyleCnt="4">
        <dgm:presLayoutVars>
          <dgm:chPref val="3"/>
        </dgm:presLayoutVars>
      </dgm:prSet>
      <dgm:spPr/>
    </dgm:pt>
    <dgm:pt modelId="{3FBA64F7-0ADC-D14E-B929-8C4976DDBD36}" type="pres">
      <dgm:prSet presAssocID="{B0E72EAD-495F-B648-88E0-F2A4E4BCDB27}" presName="level3hierChild" presStyleCnt="0"/>
      <dgm:spPr/>
    </dgm:pt>
    <dgm:pt modelId="{9BB77BAB-E9BD-1246-B00D-532F9B1E4C10}" type="pres">
      <dgm:prSet presAssocID="{411BF32F-3C33-0A4F-AC80-2346D82406D7}" presName="conn2-1" presStyleLbl="parChTrans1D3" presStyleIdx="3" presStyleCnt="4"/>
      <dgm:spPr/>
    </dgm:pt>
    <dgm:pt modelId="{5854BDFF-D55C-3A41-9101-704DA4D32A2B}" type="pres">
      <dgm:prSet presAssocID="{411BF32F-3C33-0A4F-AC80-2346D82406D7}" presName="connTx" presStyleLbl="parChTrans1D3" presStyleIdx="3" presStyleCnt="4"/>
      <dgm:spPr/>
    </dgm:pt>
    <dgm:pt modelId="{93C145B4-4D94-E349-9350-6689422C8FD4}" type="pres">
      <dgm:prSet presAssocID="{C0CA5781-6DE9-154B-A0FD-55597581E62E}" presName="root2" presStyleCnt="0"/>
      <dgm:spPr/>
    </dgm:pt>
    <dgm:pt modelId="{E4C887FB-7CDB-8647-A2F1-6E89258CE327}" type="pres">
      <dgm:prSet presAssocID="{C0CA5781-6DE9-154B-A0FD-55597581E62E}" presName="LevelTwoTextNode" presStyleLbl="node3" presStyleIdx="3" presStyleCnt="4">
        <dgm:presLayoutVars>
          <dgm:chPref val="3"/>
        </dgm:presLayoutVars>
      </dgm:prSet>
      <dgm:spPr/>
    </dgm:pt>
    <dgm:pt modelId="{0C1F86CD-70D2-2E4D-95FB-144ECC328CDD}" type="pres">
      <dgm:prSet presAssocID="{C0CA5781-6DE9-154B-A0FD-55597581E62E}" presName="level3hierChild" presStyleCnt="0"/>
      <dgm:spPr/>
    </dgm:pt>
  </dgm:ptLst>
  <dgm:cxnLst>
    <dgm:cxn modelId="{BE339605-3DD4-3C43-89AA-725D2D8074C8}" type="presOf" srcId="{411BF32F-3C33-0A4F-AC80-2346D82406D7}" destId="{9BB77BAB-E9BD-1246-B00D-532F9B1E4C10}" srcOrd="0" destOrd="0" presId="urn:microsoft.com/office/officeart/2005/8/layout/hierarchy2"/>
    <dgm:cxn modelId="{F253A206-8BE6-FF48-8C86-6BFE0C4FDE23}" srcId="{D4879DB6-9A9E-0E48-8F71-3D3E9FBD652E}" destId="{3961C330-E34C-7A4F-9A8B-342CE0B862EA}" srcOrd="0" destOrd="0" parTransId="{6980687A-D03D-9C47-99DA-DAF8499C94C6}" sibTransId="{05062696-1700-774A-91EC-6B6D6B3FD6A8}"/>
    <dgm:cxn modelId="{7F132E0A-939D-FF43-B937-735AA4294980}" type="presOf" srcId="{F4AE8A11-7523-CB47-AE5B-49AA1748F4A2}" destId="{D03E3D8B-1BF3-6D44-936B-D7AA5EA29CCD}" srcOrd="0" destOrd="0" presId="urn:microsoft.com/office/officeart/2005/8/layout/hierarchy2"/>
    <dgm:cxn modelId="{9B76A119-620D-0E4A-990A-F4FA5960AF19}" type="presOf" srcId="{6980687A-D03D-9C47-99DA-DAF8499C94C6}" destId="{B92E5AEE-C1EB-894F-B81B-529D92BA66DD}" srcOrd="0" destOrd="0" presId="urn:microsoft.com/office/officeart/2005/8/layout/hierarchy2"/>
    <dgm:cxn modelId="{593BB02B-CA29-974E-BDBA-E0E5BDBBA9A6}" type="presOf" srcId="{F4AE8A11-7523-CB47-AE5B-49AA1748F4A2}" destId="{2463C4D8-EF91-1B4C-8F9F-6F3C69F01A75}" srcOrd="1" destOrd="0" presId="urn:microsoft.com/office/officeart/2005/8/layout/hierarchy2"/>
    <dgm:cxn modelId="{510E813F-5737-5D4E-91EB-640C1A18CD48}" type="presOf" srcId="{8448FE28-2F99-7644-9D70-6FB06874F934}" destId="{F1C7F090-C25D-0944-A282-A13AB887913C}" srcOrd="1" destOrd="0" presId="urn:microsoft.com/office/officeart/2005/8/layout/hierarchy2"/>
    <dgm:cxn modelId="{BC63E73F-8413-AC42-821B-44AD617B5CE3}" type="presOf" srcId="{4099DF55-6187-EA4A-B086-0B12C633C607}" destId="{DC5F0E50-0F56-8B40-BF2D-5589BECE98EE}" srcOrd="0" destOrd="0" presId="urn:microsoft.com/office/officeart/2005/8/layout/hierarchy2"/>
    <dgm:cxn modelId="{C6E65449-6D32-C04C-90AE-86C058916029}" type="presOf" srcId="{5C9C4435-4C67-7242-88D7-0C53C069FC15}" destId="{22E12F92-7708-A646-8C78-90E0C574F9DE}" srcOrd="0" destOrd="0" presId="urn:microsoft.com/office/officeart/2005/8/layout/hierarchy2"/>
    <dgm:cxn modelId="{6B5FF34D-A088-2A41-87B3-B35971A27FE9}" type="presOf" srcId="{8448FE28-2F99-7644-9D70-6FB06874F934}" destId="{B8041DEA-5523-474F-B069-B595BFB7EEBA}" srcOrd="0" destOrd="0" presId="urn:microsoft.com/office/officeart/2005/8/layout/hierarchy2"/>
    <dgm:cxn modelId="{A64D9A52-278F-064F-9E88-962FCD6E30DC}" srcId="{48C9A753-BB5A-DF46-944C-86F11103D776}" destId="{B0E72EAD-495F-B648-88E0-F2A4E4BCDB27}" srcOrd="0" destOrd="0" parTransId="{F4AE8A11-7523-CB47-AE5B-49AA1748F4A2}" sibTransId="{E7A41291-59FC-0944-93A8-F150C1C43385}"/>
    <dgm:cxn modelId="{C3A86A58-F376-DB4D-BB1F-2939277805F6}" type="presOf" srcId="{E8421767-2B88-EC48-BA21-332D6944C3DB}" destId="{3089F2D0-62EC-0543-9BB2-A8BC9E462D61}" srcOrd="1" destOrd="0" presId="urn:microsoft.com/office/officeart/2005/8/layout/hierarchy2"/>
    <dgm:cxn modelId="{8AAAD25C-7152-EE4A-A917-8EEAA61AA1A0}" srcId="{5C9C4435-4C67-7242-88D7-0C53C069FC15}" destId="{D4879DB6-9A9E-0E48-8F71-3D3E9FBD652E}" srcOrd="0" destOrd="0" parTransId="{9CA5FD55-BCC8-C54A-A83F-2BD06E5EBF7B}" sibTransId="{FCFBAA60-B742-3F4A-80BF-36FD0C19A2CA}"/>
    <dgm:cxn modelId="{C22A1D66-686D-B246-B8BC-8084762EBD2C}" type="presOf" srcId="{1C557F24-CCC4-F043-854C-022A2524D888}" destId="{751FDAD7-23D9-0E49-AF20-E02341944756}" srcOrd="1" destOrd="0" presId="urn:microsoft.com/office/officeart/2005/8/layout/hierarchy2"/>
    <dgm:cxn modelId="{6957806C-28DA-2441-B2BC-58FB8A00435B}" srcId="{48C9A753-BB5A-DF46-944C-86F11103D776}" destId="{C0CA5781-6DE9-154B-A0FD-55597581E62E}" srcOrd="1" destOrd="0" parTransId="{411BF32F-3C33-0A4F-AC80-2346D82406D7}" sibTransId="{BCAE805D-8328-1744-B6A6-B39337A8ED52}"/>
    <dgm:cxn modelId="{44861B82-B6EE-034C-9D2E-1BEB57435F2F}" type="presOf" srcId="{48C9A753-BB5A-DF46-944C-86F11103D776}" destId="{3E1F0AE9-0380-AF4F-B263-3E21625B608A}" srcOrd="0" destOrd="0" presId="urn:microsoft.com/office/officeart/2005/8/layout/hierarchy2"/>
    <dgm:cxn modelId="{32125F88-325A-F541-86BA-74EF461F63FE}" type="presOf" srcId="{411BF32F-3C33-0A4F-AC80-2346D82406D7}" destId="{5854BDFF-D55C-3A41-9101-704DA4D32A2B}" srcOrd="1" destOrd="0" presId="urn:microsoft.com/office/officeart/2005/8/layout/hierarchy2"/>
    <dgm:cxn modelId="{838F219E-052D-8E49-8FE5-1C52A96128A9}" type="presOf" srcId="{D4879DB6-9A9E-0E48-8F71-3D3E9FBD652E}" destId="{25B335FE-93CF-A04C-A96E-7AD7B9BB9D15}" srcOrd="0" destOrd="0" presId="urn:microsoft.com/office/officeart/2005/8/layout/hierarchy2"/>
    <dgm:cxn modelId="{50236F9F-7A85-234F-98E9-AE2A85185724}" type="presOf" srcId="{9D419865-4656-BF40-83AA-0EB3A3C05929}" destId="{473E241D-49DC-1C41-9964-6FBDE1FCF16E}" srcOrd="0" destOrd="0" presId="urn:microsoft.com/office/officeart/2005/8/layout/hierarchy2"/>
    <dgm:cxn modelId="{D5A248A0-CF92-CA49-A403-8C0615F98A78}" srcId="{D4879DB6-9A9E-0E48-8F71-3D3E9FBD652E}" destId="{48C9A753-BB5A-DF46-944C-86F11103D776}" srcOrd="2" destOrd="0" parTransId="{8448FE28-2F99-7644-9D70-6FB06874F934}" sibTransId="{FCAD946A-0645-1541-B3EC-C6805D8203D0}"/>
    <dgm:cxn modelId="{BD4521A6-87C5-CF4B-9682-B6CA28DC722B}" type="presOf" srcId="{342587B8-45B2-434C-8B74-4BCB36FA8DA0}" destId="{0999DB88-47DC-274C-9ACD-65D09ABC6D80}" srcOrd="1" destOrd="0" presId="urn:microsoft.com/office/officeart/2005/8/layout/hierarchy2"/>
    <dgm:cxn modelId="{F3C8BCB3-40FB-3F41-AF39-EE8EA1C32612}" type="presOf" srcId="{F59D8BBE-0719-5541-B366-7EE549C2C390}" destId="{D9E2040F-68F7-0547-80FF-D465D9D40D7C}" srcOrd="0" destOrd="0" presId="urn:microsoft.com/office/officeart/2005/8/layout/hierarchy2"/>
    <dgm:cxn modelId="{33CF23B5-F603-6747-9E5E-323595C68D1A}" type="presOf" srcId="{3961C330-E34C-7A4F-9A8B-342CE0B862EA}" destId="{96E803E0-6042-BB43-B6F7-0C19B4904533}" srcOrd="0" destOrd="0" presId="urn:microsoft.com/office/officeart/2005/8/layout/hierarchy2"/>
    <dgm:cxn modelId="{C66885B8-C25E-B34B-83C2-814B4D850716}" srcId="{3961C330-E34C-7A4F-9A8B-342CE0B862EA}" destId="{F59D8BBE-0719-5541-B366-7EE549C2C390}" srcOrd="1" destOrd="0" parTransId="{1C557F24-CCC4-F043-854C-022A2524D888}" sibTransId="{89C9A76B-CDA4-304F-AA6A-1291CD8CA1B6}"/>
    <dgm:cxn modelId="{6BD88CBF-E089-E746-9EB1-1B1F02D76A52}" type="presOf" srcId="{6980687A-D03D-9C47-99DA-DAF8499C94C6}" destId="{B55391AC-1013-384E-8583-820493A9B5A1}" srcOrd="1" destOrd="0" presId="urn:microsoft.com/office/officeart/2005/8/layout/hierarchy2"/>
    <dgm:cxn modelId="{3B6AC5CC-7A74-074E-866A-5AEF8F56F79B}" type="presOf" srcId="{B0E72EAD-495F-B648-88E0-F2A4E4BCDB27}" destId="{3FD0E1D8-BFB5-FD4B-BC05-74FE09E49519}" srcOrd="0" destOrd="0" presId="urn:microsoft.com/office/officeart/2005/8/layout/hierarchy2"/>
    <dgm:cxn modelId="{72F35ACD-26EA-634F-93F7-9AA9EAAA470B}" type="presOf" srcId="{342587B8-45B2-434C-8B74-4BCB36FA8DA0}" destId="{0C3D410B-6EE6-5241-B84D-B1E72B18CCDE}" srcOrd="0" destOrd="0" presId="urn:microsoft.com/office/officeart/2005/8/layout/hierarchy2"/>
    <dgm:cxn modelId="{F7CB54CE-9EDD-E048-9FD2-7F14A2D8798B}" srcId="{3961C330-E34C-7A4F-9A8B-342CE0B862EA}" destId="{4099DF55-6187-EA4A-B086-0B12C633C607}" srcOrd="0" destOrd="0" parTransId="{342587B8-45B2-434C-8B74-4BCB36FA8DA0}" sibTransId="{151EAF7A-C8D7-1C40-864A-325FCF9E19CB}"/>
    <dgm:cxn modelId="{A1E91DD9-7481-2448-9BF1-F6DE3A588204}" srcId="{D4879DB6-9A9E-0E48-8F71-3D3E9FBD652E}" destId="{9D419865-4656-BF40-83AA-0EB3A3C05929}" srcOrd="1" destOrd="0" parTransId="{E8421767-2B88-EC48-BA21-332D6944C3DB}" sibTransId="{A36232A5-84B5-E94C-8730-0D5B0363C491}"/>
    <dgm:cxn modelId="{9CD412E9-FD73-C142-B26C-9DE403675830}" type="presOf" srcId="{E8421767-2B88-EC48-BA21-332D6944C3DB}" destId="{C6021653-851C-924A-96EB-57A357E6672F}" srcOrd="0" destOrd="0" presId="urn:microsoft.com/office/officeart/2005/8/layout/hierarchy2"/>
    <dgm:cxn modelId="{F7E1C0EE-BB77-B041-A1B1-A09D0483A938}" type="presOf" srcId="{C0CA5781-6DE9-154B-A0FD-55597581E62E}" destId="{E4C887FB-7CDB-8647-A2F1-6E89258CE327}" srcOrd="0" destOrd="0" presId="urn:microsoft.com/office/officeart/2005/8/layout/hierarchy2"/>
    <dgm:cxn modelId="{529F4DF3-D593-AA4A-A2CB-9D79A5041535}" type="presOf" srcId="{1C557F24-CCC4-F043-854C-022A2524D888}" destId="{2A191208-9DE6-F048-BFA5-DA6DCD755EB0}" srcOrd="0" destOrd="0" presId="urn:microsoft.com/office/officeart/2005/8/layout/hierarchy2"/>
    <dgm:cxn modelId="{D1B5130D-A406-1347-8A86-A715853BC1AF}" type="presParOf" srcId="{22E12F92-7708-A646-8C78-90E0C574F9DE}" destId="{9869BBA6-E704-9F46-9898-A622235B36C4}" srcOrd="0" destOrd="0" presId="urn:microsoft.com/office/officeart/2005/8/layout/hierarchy2"/>
    <dgm:cxn modelId="{D85EFD27-7A5F-7347-BD3A-DD09E7F488C2}" type="presParOf" srcId="{9869BBA6-E704-9F46-9898-A622235B36C4}" destId="{25B335FE-93CF-A04C-A96E-7AD7B9BB9D15}" srcOrd="0" destOrd="0" presId="urn:microsoft.com/office/officeart/2005/8/layout/hierarchy2"/>
    <dgm:cxn modelId="{2C675BD4-44BF-D545-882C-23E5199FBCC7}" type="presParOf" srcId="{9869BBA6-E704-9F46-9898-A622235B36C4}" destId="{607AD855-1B14-FF4F-9D55-8DDE7F0598A2}" srcOrd="1" destOrd="0" presId="urn:microsoft.com/office/officeart/2005/8/layout/hierarchy2"/>
    <dgm:cxn modelId="{A01E67B4-A65D-0C4D-A972-7ABFF74C8E4E}" type="presParOf" srcId="{607AD855-1B14-FF4F-9D55-8DDE7F0598A2}" destId="{B92E5AEE-C1EB-894F-B81B-529D92BA66DD}" srcOrd="0" destOrd="0" presId="urn:microsoft.com/office/officeart/2005/8/layout/hierarchy2"/>
    <dgm:cxn modelId="{B7690E62-8FC9-D14A-ABF5-B7E12BB1B95E}" type="presParOf" srcId="{B92E5AEE-C1EB-894F-B81B-529D92BA66DD}" destId="{B55391AC-1013-384E-8583-820493A9B5A1}" srcOrd="0" destOrd="0" presId="urn:microsoft.com/office/officeart/2005/8/layout/hierarchy2"/>
    <dgm:cxn modelId="{6AEA4426-2828-EB44-B25A-CE36BB55B081}" type="presParOf" srcId="{607AD855-1B14-FF4F-9D55-8DDE7F0598A2}" destId="{AB6BC672-8B5F-0F40-A5A2-6DBB88DA2BAA}" srcOrd="1" destOrd="0" presId="urn:microsoft.com/office/officeart/2005/8/layout/hierarchy2"/>
    <dgm:cxn modelId="{EFB3EC49-53D7-5E4F-9C44-6339847820C5}" type="presParOf" srcId="{AB6BC672-8B5F-0F40-A5A2-6DBB88DA2BAA}" destId="{96E803E0-6042-BB43-B6F7-0C19B4904533}" srcOrd="0" destOrd="0" presId="urn:microsoft.com/office/officeart/2005/8/layout/hierarchy2"/>
    <dgm:cxn modelId="{03FBBE02-F42E-714F-9F6D-6854C286A0C9}" type="presParOf" srcId="{AB6BC672-8B5F-0F40-A5A2-6DBB88DA2BAA}" destId="{2E0D7BB4-50E8-454A-8A02-D77C316853DA}" srcOrd="1" destOrd="0" presId="urn:microsoft.com/office/officeart/2005/8/layout/hierarchy2"/>
    <dgm:cxn modelId="{26D66414-8DC3-4F43-BB3F-85951B12C1F7}" type="presParOf" srcId="{2E0D7BB4-50E8-454A-8A02-D77C316853DA}" destId="{0C3D410B-6EE6-5241-B84D-B1E72B18CCDE}" srcOrd="0" destOrd="0" presId="urn:microsoft.com/office/officeart/2005/8/layout/hierarchy2"/>
    <dgm:cxn modelId="{E4A8ED77-B779-054F-86C6-E618C7FA8BC9}" type="presParOf" srcId="{0C3D410B-6EE6-5241-B84D-B1E72B18CCDE}" destId="{0999DB88-47DC-274C-9ACD-65D09ABC6D80}" srcOrd="0" destOrd="0" presId="urn:microsoft.com/office/officeart/2005/8/layout/hierarchy2"/>
    <dgm:cxn modelId="{80DC6487-29E9-5940-B031-49511FF35C5C}" type="presParOf" srcId="{2E0D7BB4-50E8-454A-8A02-D77C316853DA}" destId="{347DC689-14B3-A541-A954-93998F18D9E1}" srcOrd="1" destOrd="0" presId="urn:microsoft.com/office/officeart/2005/8/layout/hierarchy2"/>
    <dgm:cxn modelId="{1C762295-00A4-C148-81AF-3A83654F674A}" type="presParOf" srcId="{347DC689-14B3-A541-A954-93998F18D9E1}" destId="{DC5F0E50-0F56-8B40-BF2D-5589BECE98EE}" srcOrd="0" destOrd="0" presId="urn:microsoft.com/office/officeart/2005/8/layout/hierarchy2"/>
    <dgm:cxn modelId="{9B8748F3-207E-2148-A9D8-3031E7138A34}" type="presParOf" srcId="{347DC689-14B3-A541-A954-93998F18D9E1}" destId="{BF51CA3A-FDB6-284E-9657-CC05D4A779D3}" srcOrd="1" destOrd="0" presId="urn:microsoft.com/office/officeart/2005/8/layout/hierarchy2"/>
    <dgm:cxn modelId="{4C3E6DB0-3EA7-F54E-A6A9-43C2DC702390}" type="presParOf" srcId="{2E0D7BB4-50E8-454A-8A02-D77C316853DA}" destId="{2A191208-9DE6-F048-BFA5-DA6DCD755EB0}" srcOrd="2" destOrd="0" presId="urn:microsoft.com/office/officeart/2005/8/layout/hierarchy2"/>
    <dgm:cxn modelId="{261B92A8-246C-2243-A1B1-1E7EF2AE3CA4}" type="presParOf" srcId="{2A191208-9DE6-F048-BFA5-DA6DCD755EB0}" destId="{751FDAD7-23D9-0E49-AF20-E02341944756}" srcOrd="0" destOrd="0" presId="urn:microsoft.com/office/officeart/2005/8/layout/hierarchy2"/>
    <dgm:cxn modelId="{7F179EE3-85F1-0E40-B430-E7BCB8E3AA66}" type="presParOf" srcId="{2E0D7BB4-50E8-454A-8A02-D77C316853DA}" destId="{7A3C310B-B69D-644B-8C95-9DBE709F21D4}" srcOrd="3" destOrd="0" presId="urn:microsoft.com/office/officeart/2005/8/layout/hierarchy2"/>
    <dgm:cxn modelId="{B84676C2-6491-3545-A413-B96BFF5161FF}" type="presParOf" srcId="{7A3C310B-B69D-644B-8C95-9DBE709F21D4}" destId="{D9E2040F-68F7-0547-80FF-D465D9D40D7C}" srcOrd="0" destOrd="0" presId="urn:microsoft.com/office/officeart/2005/8/layout/hierarchy2"/>
    <dgm:cxn modelId="{DE8075AE-6028-8D4B-840A-89D2709E70BE}" type="presParOf" srcId="{7A3C310B-B69D-644B-8C95-9DBE709F21D4}" destId="{4D77FA17-E662-AC4E-AFC8-207AF8895024}" srcOrd="1" destOrd="0" presId="urn:microsoft.com/office/officeart/2005/8/layout/hierarchy2"/>
    <dgm:cxn modelId="{CBD89CC5-D043-C242-A69C-31566F833B9E}" type="presParOf" srcId="{607AD855-1B14-FF4F-9D55-8DDE7F0598A2}" destId="{C6021653-851C-924A-96EB-57A357E6672F}" srcOrd="2" destOrd="0" presId="urn:microsoft.com/office/officeart/2005/8/layout/hierarchy2"/>
    <dgm:cxn modelId="{A58CBBE3-398F-2349-918E-8B1A6DF94FA3}" type="presParOf" srcId="{C6021653-851C-924A-96EB-57A357E6672F}" destId="{3089F2D0-62EC-0543-9BB2-A8BC9E462D61}" srcOrd="0" destOrd="0" presId="urn:microsoft.com/office/officeart/2005/8/layout/hierarchy2"/>
    <dgm:cxn modelId="{C120218E-A2FA-1D4F-8977-7240BF833969}" type="presParOf" srcId="{607AD855-1B14-FF4F-9D55-8DDE7F0598A2}" destId="{0FC136DC-D6CA-A142-AD6F-CF98832671EF}" srcOrd="3" destOrd="0" presId="urn:microsoft.com/office/officeart/2005/8/layout/hierarchy2"/>
    <dgm:cxn modelId="{55E5AE41-1049-764C-94F4-102958407465}" type="presParOf" srcId="{0FC136DC-D6CA-A142-AD6F-CF98832671EF}" destId="{473E241D-49DC-1C41-9964-6FBDE1FCF16E}" srcOrd="0" destOrd="0" presId="urn:microsoft.com/office/officeart/2005/8/layout/hierarchy2"/>
    <dgm:cxn modelId="{5F997E28-8DCC-A74A-BEFA-BBB14186BC09}" type="presParOf" srcId="{0FC136DC-D6CA-A142-AD6F-CF98832671EF}" destId="{0B09A100-F97F-AA4D-BC37-287EAEF874DC}" srcOrd="1" destOrd="0" presId="urn:microsoft.com/office/officeart/2005/8/layout/hierarchy2"/>
    <dgm:cxn modelId="{2D29F6F5-EA8B-1B48-8114-AEFED42AA49A}" type="presParOf" srcId="{607AD855-1B14-FF4F-9D55-8DDE7F0598A2}" destId="{B8041DEA-5523-474F-B069-B595BFB7EEBA}" srcOrd="4" destOrd="0" presId="urn:microsoft.com/office/officeart/2005/8/layout/hierarchy2"/>
    <dgm:cxn modelId="{D389AD23-FDAB-934F-92D2-452242B1DE72}" type="presParOf" srcId="{B8041DEA-5523-474F-B069-B595BFB7EEBA}" destId="{F1C7F090-C25D-0944-A282-A13AB887913C}" srcOrd="0" destOrd="0" presId="urn:microsoft.com/office/officeart/2005/8/layout/hierarchy2"/>
    <dgm:cxn modelId="{0527BA0B-205D-5446-91DA-D16C35815E5A}" type="presParOf" srcId="{607AD855-1B14-FF4F-9D55-8DDE7F0598A2}" destId="{E36FD90B-EC28-AB44-A625-8E51318EA542}" srcOrd="5" destOrd="0" presId="urn:microsoft.com/office/officeart/2005/8/layout/hierarchy2"/>
    <dgm:cxn modelId="{2451786C-BD23-4A47-80D5-377CD650421C}" type="presParOf" srcId="{E36FD90B-EC28-AB44-A625-8E51318EA542}" destId="{3E1F0AE9-0380-AF4F-B263-3E21625B608A}" srcOrd="0" destOrd="0" presId="urn:microsoft.com/office/officeart/2005/8/layout/hierarchy2"/>
    <dgm:cxn modelId="{54A1BFE2-B3ED-B246-A12A-6048908EC3A4}" type="presParOf" srcId="{E36FD90B-EC28-AB44-A625-8E51318EA542}" destId="{95305C07-2ACA-C44E-A24B-EFECA22ACF28}" srcOrd="1" destOrd="0" presId="urn:microsoft.com/office/officeart/2005/8/layout/hierarchy2"/>
    <dgm:cxn modelId="{993E837A-2955-9449-93BD-495D35060517}" type="presParOf" srcId="{95305C07-2ACA-C44E-A24B-EFECA22ACF28}" destId="{D03E3D8B-1BF3-6D44-936B-D7AA5EA29CCD}" srcOrd="0" destOrd="0" presId="urn:microsoft.com/office/officeart/2005/8/layout/hierarchy2"/>
    <dgm:cxn modelId="{74A7CF28-BB43-9541-85B7-53CC8572F9C3}" type="presParOf" srcId="{D03E3D8B-1BF3-6D44-936B-D7AA5EA29CCD}" destId="{2463C4D8-EF91-1B4C-8F9F-6F3C69F01A75}" srcOrd="0" destOrd="0" presId="urn:microsoft.com/office/officeart/2005/8/layout/hierarchy2"/>
    <dgm:cxn modelId="{F8A7D3B6-AE18-A344-B7D8-89D55DD3D10D}" type="presParOf" srcId="{95305C07-2ACA-C44E-A24B-EFECA22ACF28}" destId="{3E1E4CE9-C7B3-7642-A8FE-940F5D4F3C57}" srcOrd="1" destOrd="0" presId="urn:microsoft.com/office/officeart/2005/8/layout/hierarchy2"/>
    <dgm:cxn modelId="{45140428-09B7-C845-B8BD-160D364B4BD8}" type="presParOf" srcId="{3E1E4CE9-C7B3-7642-A8FE-940F5D4F3C57}" destId="{3FD0E1D8-BFB5-FD4B-BC05-74FE09E49519}" srcOrd="0" destOrd="0" presId="urn:microsoft.com/office/officeart/2005/8/layout/hierarchy2"/>
    <dgm:cxn modelId="{634E8E57-90A6-4746-AAC8-2D5BF6CB0816}" type="presParOf" srcId="{3E1E4CE9-C7B3-7642-A8FE-940F5D4F3C57}" destId="{3FBA64F7-0ADC-D14E-B929-8C4976DDBD36}" srcOrd="1" destOrd="0" presId="urn:microsoft.com/office/officeart/2005/8/layout/hierarchy2"/>
    <dgm:cxn modelId="{D60FC6A3-32B1-B740-AB30-7A218B5EC6EA}" type="presParOf" srcId="{95305C07-2ACA-C44E-A24B-EFECA22ACF28}" destId="{9BB77BAB-E9BD-1246-B00D-532F9B1E4C10}" srcOrd="2" destOrd="0" presId="urn:microsoft.com/office/officeart/2005/8/layout/hierarchy2"/>
    <dgm:cxn modelId="{4C8BF247-E58E-394B-A441-58915FEA3AEF}" type="presParOf" srcId="{9BB77BAB-E9BD-1246-B00D-532F9B1E4C10}" destId="{5854BDFF-D55C-3A41-9101-704DA4D32A2B}" srcOrd="0" destOrd="0" presId="urn:microsoft.com/office/officeart/2005/8/layout/hierarchy2"/>
    <dgm:cxn modelId="{772413A1-5679-0D42-A660-2D7109332EBB}" type="presParOf" srcId="{95305C07-2ACA-C44E-A24B-EFECA22ACF28}" destId="{93C145B4-4D94-E349-9350-6689422C8FD4}" srcOrd="3" destOrd="0" presId="urn:microsoft.com/office/officeart/2005/8/layout/hierarchy2"/>
    <dgm:cxn modelId="{99702A6A-0570-3848-87E5-CBB358113C9C}" type="presParOf" srcId="{93C145B4-4D94-E349-9350-6689422C8FD4}" destId="{E4C887FB-7CDB-8647-A2F1-6E89258CE327}" srcOrd="0" destOrd="0" presId="urn:microsoft.com/office/officeart/2005/8/layout/hierarchy2"/>
    <dgm:cxn modelId="{6C9C73A6-E430-8346-A2CE-6656EF170468}" type="presParOf" srcId="{93C145B4-4D94-E349-9350-6689422C8FD4}" destId="{0C1F86CD-70D2-2E4D-95FB-144ECC328CDD}"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908CDD1-28B9-48F9-8CEB-A634EBB2E801}"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F85740C6-6F4B-4755-88A9-3107EF37CC60}">
      <dgm:prSet/>
      <dgm:spPr/>
      <dgm:t>
        <a:bodyPr/>
        <a:lstStyle/>
        <a:p>
          <a:r>
            <a:rPr lang="en-US"/>
            <a:t>The steady-state hypothesis</a:t>
          </a:r>
        </a:p>
      </dgm:t>
    </dgm:pt>
    <dgm:pt modelId="{F32FF847-E341-4E7A-B89A-13D278F5BC39}" type="parTrans" cxnId="{E8015706-4221-42C2-8415-EFDEB91AEDD5}">
      <dgm:prSet/>
      <dgm:spPr/>
      <dgm:t>
        <a:bodyPr/>
        <a:lstStyle/>
        <a:p>
          <a:endParaRPr lang="en-US"/>
        </a:p>
      </dgm:t>
    </dgm:pt>
    <dgm:pt modelId="{D418E78B-D6CE-42B8-985F-923776E0E05E}" type="sibTrans" cxnId="{E8015706-4221-42C2-8415-EFDEB91AEDD5}">
      <dgm:prSet/>
      <dgm:spPr/>
      <dgm:t>
        <a:bodyPr/>
        <a:lstStyle/>
        <a:p>
          <a:endParaRPr lang="en-US"/>
        </a:p>
      </dgm:t>
    </dgm:pt>
    <dgm:pt modelId="{DF9BB966-DC32-4B35-8F5C-2FB36C62D50A}">
      <dgm:prSet/>
      <dgm:spPr/>
      <dgm:t>
        <a:bodyPr/>
        <a:lstStyle/>
        <a:p>
          <a:r>
            <a:rPr lang="en-US"/>
            <a:t>The method</a:t>
          </a:r>
        </a:p>
      </dgm:t>
    </dgm:pt>
    <dgm:pt modelId="{D17391F0-7C2E-420D-AE54-32CF70D9F212}" type="parTrans" cxnId="{2DAC0CE4-8E3A-490F-991E-DB9DC3BCE73D}">
      <dgm:prSet/>
      <dgm:spPr/>
      <dgm:t>
        <a:bodyPr/>
        <a:lstStyle/>
        <a:p>
          <a:endParaRPr lang="en-US"/>
        </a:p>
      </dgm:t>
    </dgm:pt>
    <dgm:pt modelId="{58CC5266-1791-45DD-90DB-AD58EF948D86}" type="sibTrans" cxnId="{2DAC0CE4-8E3A-490F-991E-DB9DC3BCE73D}">
      <dgm:prSet/>
      <dgm:spPr/>
      <dgm:t>
        <a:bodyPr/>
        <a:lstStyle/>
        <a:p>
          <a:endParaRPr lang="en-US"/>
        </a:p>
      </dgm:t>
    </dgm:pt>
    <dgm:pt modelId="{B88C4DBD-C91B-487C-9F60-0BF8CDD0CE77}">
      <dgm:prSet/>
      <dgm:spPr/>
      <dgm:t>
        <a:bodyPr/>
        <a:lstStyle/>
        <a:p>
          <a:r>
            <a:rPr lang="en-US"/>
            <a:t>The roll-back(s)</a:t>
          </a:r>
        </a:p>
      </dgm:t>
    </dgm:pt>
    <dgm:pt modelId="{6960EDC7-C793-4E32-BE3B-9145A7382530}" type="parTrans" cxnId="{F2CF9397-3C72-44FD-8F81-320392FEFCCA}">
      <dgm:prSet/>
      <dgm:spPr/>
      <dgm:t>
        <a:bodyPr/>
        <a:lstStyle/>
        <a:p>
          <a:endParaRPr lang="en-US"/>
        </a:p>
      </dgm:t>
    </dgm:pt>
    <dgm:pt modelId="{6264A1D0-9A68-4081-8538-EA8CD04EE5D4}" type="sibTrans" cxnId="{F2CF9397-3C72-44FD-8F81-320392FEFCCA}">
      <dgm:prSet/>
      <dgm:spPr/>
      <dgm:t>
        <a:bodyPr/>
        <a:lstStyle/>
        <a:p>
          <a:endParaRPr lang="en-US"/>
        </a:p>
      </dgm:t>
    </dgm:pt>
    <dgm:pt modelId="{A3FB8536-2688-E54A-997D-7F0950AB484C}" type="pres">
      <dgm:prSet presAssocID="{4908CDD1-28B9-48F9-8CEB-A634EBB2E801}" presName="linear" presStyleCnt="0">
        <dgm:presLayoutVars>
          <dgm:animLvl val="lvl"/>
          <dgm:resizeHandles val="exact"/>
        </dgm:presLayoutVars>
      </dgm:prSet>
      <dgm:spPr/>
    </dgm:pt>
    <dgm:pt modelId="{AA497AEF-B90C-CD4A-9BC2-2D302C94B10D}" type="pres">
      <dgm:prSet presAssocID="{F85740C6-6F4B-4755-88A9-3107EF37CC60}" presName="parentText" presStyleLbl="node1" presStyleIdx="0" presStyleCnt="3">
        <dgm:presLayoutVars>
          <dgm:chMax val="0"/>
          <dgm:bulletEnabled val="1"/>
        </dgm:presLayoutVars>
      </dgm:prSet>
      <dgm:spPr/>
    </dgm:pt>
    <dgm:pt modelId="{AF2D3F12-D8F5-1F43-9181-EAF3E8726BD0}" type="pres">
      <dgm:prSet presAssocID="{D418E78B-D6CE-42B8-985F-923776E0E05E}" presName="spacer" presStyleCnt="0"/>
      <dgm:spPr/>
    </dgm:pt>
    <dgm:pt modelId="{EAA4A58C-950F-554D-A76F-B70360A6F004}" type="pres">
      <dgm:prSet presAssocID="{DF9BB966-DC32-4B35-8F5C-2FB36C62D50A}" presName="parentText" presStyleLbl="node1" presStyleIdx="1" presStyleCnt="3">
        <dgm:presLayoutVars>
          <dgm:chMax val="0"/>
          <dgm:bulletEnabled val="1"/>
        </dgm:presLayoutVars>
      </dgm:prSet>
      <dgm:spPr/>
    </dgm:pt>
    <dgm:pt modelId="{6B08F717-7678-1C4B-A9B8-973162C20A33}" type="pres">
      <dgm:prSet presAssocID="{58CC5266-1791-45DD-90DB-AD58EF948D86}" presName="spacer" presStyleCnt="0"/>
      <dgm:spPr/>
    </dgm:pt>
    <dgm:pt modelId="{264651FF-82B9-7144-A841-6AF7928AB6E0}" type="pres">
      <dgm:prSet presAssocID="{B88C4DBD-C91B-487C-9F60-0BF8CDD0CE77}" presName="parentText" presStyleLbl="node1" presStyleIdx="2" presStyleCnt="3">
        <dgm:presLayoutVars>
          <dgm:chMax val="0"/>
          <dgm:bulletEnabled val="1"/>
        </dgm:presLayoutVars>
      </dgm:prSet>
      <dgm:spPr/>
    </dgm:pt>
  </dgm:ptLst>
  <dgm:cxnLst>
    <dgm:cxn modelId="{E8015706-4221-42C2-8415-EFDEB91AEDD5}" srcId="{4908CDD1-28B9-48F9-8CEB-A634EBB2E801}" destId="{F85740C6-6F4B-4755-88A9-3107EF37CC60}" srcOrd="0" destOrd="0" parTransId="{F32FF847-E341-4E7A-B89A-13D278F5BC39}" sibTransId="{D418E78B-D6CE-42B8-985F-923776E0E05E}"/>
    <dgm:cxn modelId="{64C2A22A-982C-D742-97BB-7424C182E641}" type="presOf" srcId="{DF9BB966-DC32-4B35-8F5C-2FB36C62D50A}" destId="{EAA4A58C-950F-554D-A76F-B70360A6F004}" srcOrd="0" destOrd="0" presId="urn:microsoft.com/office/officeart/2005/8/layout/vList2"/>
    <dgm:cxn modelId="{5E66DF88-A39F-F941-B587-1A1958B7EA49}" type="presOf" srcId="{F85740C6-6F4B-4755-88A9-3107EF37CC60}" destId="{AA497AEF-B90C-CD4A-9BC2-2D302C94B10D}" srcOrd="0" destOrd="0" presId="urn:microsoft.com/office/officeart/2005/8/layout/vList2"/>
    <dgm:cxn modelId="{F2CF9397-3C72-44FD-8F81-320392FEFCCA}" srcId="{4908CDD1-28B9-48F9-8CEB-A634EBB2E801}" destId="{B88C4DBD-C91B-487C-9F60-0BF8CDD0CE77}" srcOrd="2" destOrd="0" parTransId="{6960EDC7-C793-4E32-BE3B-9145A7382530}" sibTransId="{6264A1D0-9A68-4081-8538-EA8CD04EE5D4}"/>
    <dgm:cxn modelId="{2DAC0CE4-8E3A-490F-991E-DB9DC3BCE73D}" srcId="{4908CDD1-28B9-48F9-8CEB-A634EBB2E801}" destId="{DF9BB966-DC32-4B35-8F5C-2FB36C62D50A}" srcOrd="1" destOrd="0" parTransId="{D17391F0-7C2E-420D-AE54-32CF70D9F212}" sibTransId="{58CC5266-1791-45DD-90DB-AD58EF948D86}"/>
    <dgm:cxn modelId="{FFCAC4ED-78DB-684A-ADE2-3A76FA935727}" type="presOf" srcId="{4908CDD1-28B9-48F9-8CEB-A634EBB2E801}" destId="{A3FB8536-2688-E54A-997D-7F0950AB484C}" srcOrd="0" destOrd="0" presId="urn:microsoft.com/office/officeart/2005/8/layout/vList2"/>
    <dgm:cxn modelId="{98C912F3-B8B8-7044-A6FC-0A76930A3895}" type="presOf" srcId="{B88C4DBD-C91B-487C-9F60-0BF8CDD0CE77}" destId="{264651FF-82B9-7144-A841-6AF7928AB6E0}" srcOrd="0" destOrd="0" presId="urn:microsoft.com/office/officeart/2005/8/layout/vList2"/>
    <dgm:cxn modelId="{FE5AA6B3-8803-3E4D-9F5E-07BD986B0D9D}" type="presParOf" srcId="{A3FB8536-2688-E54A-997D-7F0950AB484C}" destId="{AA497AEF-B90C-CD4A-9BC2-2D302C94B10D}" srcOrd="0" destOrd="0" presId="urn:microsoft.com/office/officeart/2005/8/layout/vList2"/>
    <dgm:cxn modelId="{97F97F77-1536-4B47-8DF1-8AC4D1A934B8}" type="presParOf" srcId="{A3FB8536-2688-E54A-997D-7F0950AB484C}" destId="{AF2D3F12-D8F5-1F43-9181-EAF3E8726BD0}" srcOrd="1" destOrd="0" presId="urn:microsoft.com/office/officeart/2005/8/layout/vList2"/>
    <dgm:cxn modelId="{A5D2CE86-127C-8E46-8041-E11643035E6F}" type="presParOf" srcId="{A3FB8536-2688-E54A-997D-7F0950AB484C}" destId="{EAA4A58C-950F-554D-A76F-B70360A6F004}" srcOrd="2" destOrd="0" presId="urn:microsoft.com/office/officeart/2005/8/layout/vList2"/>
    <dgm:cxn modelId="{07EF0968-DBB1-CF4F-B388-377E35F5BAF4}" type="presParOf" srcId="{A3FB8536-2688-E54A-997D-7F0950AB484C}" destId="{6B08F717-7678-1C4B-A9B8-973162C20A33}" srcOrd="3" destOrd="0" presId="urn:microsoft.com/office/officeart/2005/8/layout/vList2"/>
    <dgm:cxn modelId="{3396644E-2609-2C4A-BA94-22B669823778}" type="presParOf" srcId="{A3FB8536-2688-E54A-997D-7F0950AB484C}" destId="{264651FF-82B9-7144-A841-6AF7928AB6E0}"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BDB840D-E24F-E247-8F1A-91E240A00660}" type="doc">
      <dgm:prSet loTypeId="urn:microsoft.com/office/officeart/2005/8/layout/process1" loCatId="" qsTypeId="urn:microsoft.com/office/officeart/2005/8/quickstyle/simple1" qsCatId="simple" csTypeId="urn:microsoft.com/office/officeart/2005/8/colors/accent1_2" csCatId="accent1" phldr="1"/>
      <dgm:spPr/>
    </dgm:pt>
    <dgm:pt modelId="{3B3ECF0E-B861-FF47-ADBF-39229BC95F47}">
      <dgm:prSet phldrT="[Text]"/>
      <dgm:spPr/>
      <dgm:t>
        <a:bodyPr/>
        <a:lstStyle/>
        <a:p>
          <a:r>
            <a:rPr lang="en-US" dirty="0"/>
            <a:t>Experiment (as YAML or JSON)</a:t>
          </a:r>
        </a:p>
      </dgm:t>
    </dgm:pt>
    <dgm:pt modelId="{0F5B30C4-4BE9-A443-8D62-0B8C7EB21A74}" type="parTrans" cxnId="{697FA89A-AD46-854A-8E4D-E9B99D07F0A8}">
      <dgm:prSet/>
      <dgm:spPr/>
      <dgm:t>
        <a:bodyPr/>
        <a:lstStyle/>
        <a:p>
          <a:endParaRPr lang="en-US"/>
        </a:p>
      </dgm:t>
    </dgm:pt>
    <dgm:pt modelId="{2D9E27FF-9186-0E4F-844C-02949093EFB1}" type="sibTrans" cxnId="{697FA89A-AD46-854A-8E4D-E9B99D07F0A8}">
      <dgm:prSet/>
      <dgm:spPr/>
      <dgm:t>
        <a:bodyPr/>
        <a:lstStyle/>
        <a:p>
          <a:endParaRPr lang="en-US"/>
        </a:p>
      </dgm:t>
    </dgm:pt>
    <dgm:pt modelId="{A9669B8D-0217-2140-A85E-ADF5ACC4EA01}">
      <dgm:prSet phldrT="[Text]"/>
      <dgm:spPr/>
      <dgm:t>
        <a:bodyPr/>
        <a:lstStyle/>
        <a:p>
          <a:r>
            <a:rPr lang="en-US" dirty="0"/>
            <a:t>Automation Tool</a:t>
          </a:r>
        </a:p>
      </dgm:t>
    </dgm:pt>
    <dgm:pt modelId="{56054F7E-1DB2-4644-A765-29F3DDB3856C}" type="parTrans" cxnId="{D60BB63E-E848-CE4C-8EF7-69E6F291B813}">
      <dgm:prSet/>
      <dgm:spPr/>
      <dgm:t>
        <a:bodyPr/>
        <a:lstStyle/>
        <a:p>
          <a:endParaRPr lang="en-US"/>
        </a:p>
      </dgm:t>
    </dgm:pt>
    <dgm:pt modelId="{E4A3B0D2-7391-274A-8748-12FB06B1CFA0}" type="sibTrans" cxnId="{D60BB63E-E848-CE4C-8EF7-69E6F291B813}">
      <dgm:prSet/>
      <dgm:spPr/>
      <dgm:t>
        <a:bodyPr/>
        <a:lstStyle/>
        <a:p>
          <a:endParaRPr lang="en-US"/>
        </a:p>
      </dgm:t>
    </dgm:pt>
    <dgm:pt modelId="{00629EC3-95CB-EA49-A044-F4173FE4C010}">
      <dgm:prSet phldrT="[Text]"/>
      <dgm:spPr/>
      <dgm:t>
        <a:bodyPr/>
        <a:lstStyle/>
        <a:p>
          <a:r>
            <a:rPr lang="en-US" dirty="0"/>
            <a:t>Drivers</a:t>
          </a:r>
        </a:p>
      </dgm:t>
    </dgm:pt>
    <dgm:pt modelId="{B7A6E671-5AAA-D54A-84D7-12B0B83D5F32}" type="parTrans" cxnId="{ED1C31CD-D5AE-884E-945B-9F47C7D76903}">
      <dgm:prSet/>
      <dgm:spPr/>
      <dgm:t>
        <a:bodyPr/>
        <a:lstStyle/>
        <a:p>
          <a:endParaRPr lang="en-US"/>
        </a:p>
      </dgm:t>
    </dgm:pt>
    <dgm:pt modelId="{B3FF5EF8-020A-FA4B-97AF-051AC069674D}" type="sibTrans" cxnId="{ED1C31CD-D5AE-884E-945B-9F47C7D76903}">
      <dgm:prSet/>
      <dgm:spPr/>
      <dgm:t>
        <a:bodyPr/>
        <a:lstStyle/>
        <a:p>
          <a:endParaRPr lang="en-US"/>
        </a:p>
      </dgm:t>
    </dgm:pt>
    <dgm:pt modelId="{D25D5CEB-0DA6-8645-BD46-AB7817FB359F}" type="pres">
      <dgm:prSet presAssocID="{2BDB840D-E24F-E247-8F1A-91E240A00660}" presName="Name0" presStyleCnt="0">
        <dgm:presLayoutVars>
          <dgm:dir/>
          <dgm:resizeHandles val="exact"/>
        </dgm:presLayoutVars>
      </dgm:prSet>
      <dgm:spPr/>
    </dgm:pt>
    <dgm:pt modelId="{BF7FAE39-6A2E-974A-97A4-C45FA368FD2E}" type="pres">
      <dgm:prSet presAssocID="{3B3ECF0E-B861-FF47-ADBF-39229BC95F47}" presName="node" presStyleLbl="node1" presStyleIdx="0" presStyleCnt="3">
        <dgm:presLayoutVars>
          <dgm:bulletEnabled val="1"/>
        </dgm:presLayoutVars>
      </dgm:prSet>
      <dgm:spPr/>
    </dgm:pt>
    <dgm:pt modelId="{46740D56-26BD-8941-8AA0-4508B1F3E7C8}" type="pres">
      <dgm:prSet presAssocID="{2D9E27FF-9186-0E4F-844C-02949093EFB1}" presName="sibTrans" presStyleLbl="sibTrans2D1" presStyleIdx="0" presStyleCnt="2"/>
      <dgm:spPr/>
    </dgm:pt>
    <dgm:pt modelId="{385B5D65-B9EA-4E4A-BCA6-83E329924FEE}" type="pres">
      <dgm:prSet presAssocID="{2D9E27FF-9186-0E4F-844C-02949093EFB1}" presName="connectorText" presStyleLbl="sibTrans2D1" presStyleIdx="0" presStyleCnt="2"/>
      <dgm:spPr/>
    </dgm:pt>
    <dgm:pt modelId="{BC882704-709C-5B41-8F81-830F8870826F}" type="pres">
      <dgm:prSet presAssocID="{A9669B8D-0217-2140-A85E-ADF5ACC4EA01}" presName="node" presStyleLbl="node1" presStyleIdx="1" presStyleCnt="3">
        <dgm:presLayoutVars>
          <dgm:bulletEnabled val="1"/>
        </dgm:presLayoutVars>
      </dgm:prSet>
      <dgm:spPr/>
    </dgm:pt>
    <dgm:pt modelId="{E4D8BB30-D6A4-DB48-8BA2-75B48E8E98E2}" type="pres">
      <dgm:prSet presAssocID="{E4A3B0D2-7391-274A-8748-12FB06B1CFA0}" presName="sibTrans" presStyleLbl="sibTrans2D1" presStyleIdx="1" presStyleCnt="2"/>
      <dgm:spPr/>
    </dgm:pt>
    <dgm:pt modelId="{6172351D-FDA9-0C48-8FE6-ECB8D9E58048}" type="pres">
      <dgm:prSet presAssocID="{E4A3B0D2-7391-274A-8748-12FB06B1CFA0}" presName="connectorText" presStyleLbl="sibTrans2D1" presStyleIdx="1" presStyleCnt="2"/>
      <dgm:spPr/>
    </dgm:pt>
    <dgm:pt modelId="{B928DEC2-131C-2644-83F9-B8AF93015BEE}" type="pres">
      <dgm:prSet presAssocID="{00629EC3-95CB-EA49-A044-F4173FE4C010}" presName="node" presStyleLbl="node1" presStyleIdx="2" presStyleCnt="3">
        <dgm:presLayoutVars>
          <dgm:bulletEnabled val="1"/>
        </dgm:presLayoutVars>
      </dgm:prSet>
      <dgm:spPr/>
    </dgm:pt>
  </dgm:ptLst>
  <dgm:cxnLst>
    <dgm:cxn modelId="{0B8D2009-CEBE-D940-A0EF-7064DE0E420D}" type="presOf" srcId="{2D9E27FF-9186-0E4F-844C-02949093EFB1}" destId="{46740D56-26BD-8941-8AA0-4508B1F3E7C8}" srcOrd="0" destOrd="0" presId="urn:microsoft.com/office/officeart/2005/8/layout/process1"/>
    <dgm:cxn modelId="{006B3514-214D-504E-A736-00338377C02A}" type="presOf" srcId="{2BDB840D-E24F-E247-8F1A-91E240A00660}" destId="{D25D5CEB-0DA6-8645-BD46-AB7817FB359F}" srcOrd="0" destOrd="0" presId="urn:microsoft.com/office/officeart/2005/8/layout/process1"/>
    <dgm:cxn modelId="{5C91E52E-B0E8-B549-8EE0-1BDCDF28D862}" type="presOf" srcId="{E4A3B0D2-7391-274A-8748-12FB06B1CFA0}" destId="{E4D8BB30-D6A4-DB48-8BA2-75B48E8E98E2}" srcOrd="0" destOrd="0" presId="urn:microsoft.com/office/officeart/2005/8/layout/process1"/>
    <dgm:cxn modelId="{D60BB63E-E848-CE4C-8EF7-69E6F291B813}" srcId="{2BDB840D-E24F-E247-8F1A-91E240A00660}" destId="{A9669B8D-0217-2140-A85E-ADF5ACC4EA01}" srcOrd="1" destOrd="0" parTransId="{56054F7E-1DB2-4644-A765-29F3DDB3856C}" sibTransId="{E4A3B0D2-7391-274A-8748-12FB06B1CFA0}"/>
    <dgm:cxn modelId="{C082B840-B4DF-5C44-ABF4-DA0B80617267}" type="presOf" srcId="{A9669B8D-0217-2140-A85E-ADF5ACC4EA01}" destId="{BC882704-709C-5B41-8F81-830F8870826F}" srcOrd="0" destOrd="0" presId="urn:microsoft.com/office/officeart/2005/8/layout/process1"/>
    <dgm:cxn modelId="{F5D93F5A-8B3E-424E-AF53-8AAE750F1B48}" type="presOf" srcId="{2D9E27FF-9186-0E4F-844C-02949093EFB1}" destId="{385B5D65-B9EA-4E4A-BCA6-83E329924FEE}" srcOrd="1" destOrd="0" presId="urn:microsoft.com/office/officeart/2005/8/layout/process1"/>
    <dgm:cxn modelId="{5BF23496-41FB-6F47-B6AE-8FC7244DB77B}" type="presOf" srcId="{3B3ECF0E-B861-FF47-ADBF-39229BC95F47}" destId="{BF7FAE39-6A2E-974A-97A4-C45FA368FD2E}" srcOrd="0" destOrd="0" presId="urn:microsoft.com/office/officeart/2005/8/layout/process1"/>
    <dgm:cxn modelId="{697FA89A-AD46-854A-8E4D-E9B99D07F0A8}" srcId="{2BDB840D-E24F-E247-8F1A-91E240A00660}" destId="{3B3ECF0E-B861-FF47-ADBF-39229BC95F47}" srcOrd="0" destOrd="0" parTransId="{0F5B30C4-4BE9-A443-8D62-0B8C7EB21A74}" sibTransId="{2D9E27FF-9186-0E4F-844C-02949093EFB1}"/>
    <dgm:cxn modelId="{ED1C31CD-D5AE-884E-945B-9F47C7D76903}" srcId="{2BDB840D-E24F-E247-8F1A-91E240A00660}" destId="{00629EC3-95CB-EA49-A044-F4173FE4C010}" srcOrd="2" destOrd="0" parTransId="{B7A6E671-5AAA-D54A-84D7-12B0B83D5F32}" sibTransId="{B3FF5EF8-020A-FA4B-97AF-051AC069674D}"/>
    <dgm:cxn modelId="{2CF203D5-4F0A-9249-8DBD-009A8C70299A}" type="presOf" srcId="{E4A3B0D2-7391-274A-8748-12FB06B1CFA0}" destId="{6172351D-FDA9-0C48-8FE6-ECB8D9E58048}" srcOrd="1" destOrd="0" presId="urn:microsoft.com/office/officeart/2005/8/layout/process1"/>
    <dgm:cxn modelId="{200303D6-80D8-D94A-B567-FAA356AC8ED1}" type="presOf" srcId="{00629EC3-95CB-EA49-A044-F4173FE4C010}" destId="{B928DEC2-131C-2644-83F9-B8AF93015BEE}" srcOrd="0" destOrd="0" presId="urn:microsoft.com/office/officeart/2005/8/layout/process1"/>
    <dgm:cxn modelId="{F83CD511-1D00-B146-A0FA-442E5C70CD48}" type="presParOf" srcId="{D25D5CEB-0DA6-8645-BD46-AB7817FB359F}" destId="{BF7FAE39-6A2E-974A-97A4-C45FA368FD2E}" srcOrd="0" destOrd="0" presId="urn:microsoft.com/office/officeart/2005/8/layout/process1"/>
    <dgm:cxn modelId="{ABFF1E4F-1519-CE46-AA87-FF0227D16A41}" type="presParOf" srcId="{D25D5CEB-0DA6-8645-BD46-AB7817FB359F}" destId="{46740D56-26BD-8941-8AA0-4508B1F3E7C8}" srcOrd="1" destOrd="0" presId="urn:microsoft.com/office/officeart/2005/8/layout/process1"/>
    <dgm:cxn modelId="{969ABAC7-9D5F-374B-BA39-A61A4685DD4C}" type="presParOf" srcId="{46740D56-26BD-8941-8AA0-4508B1F3E7C8}" destId="{385B5D65-B9EA-4E4A-BCA6-83E329924FEE}" srcOrd="0" destOrd="0" presId="urn:microsoft.com/office/officeart/2005/8/layout/process1"/>
    <dgm:cxn modelId="{57899F43-8A96-3C48-9EB3-4BB4E3FBB7A2}" type="presParOf" srcId="{D25D5CEB-0DA6-8645-BD46-AB7817FB359F}" destId="{BC882704-709C-5B41-8F81-830F8870826F}" srcOrd="2" destOrd="0" presId="urn:microsoft.com/office/officeart/2005/8/layout/process1"/>
    <dgm:cxn modelId="{89AF9410-3ED0-DE4C-A76E-B3FA2B7343BD}" type="presParOf" srcId="{D25D5CEB-0DA6-8645-BD46-AB7817FB359F}" destId="{E4D8BB30-D6A4-DB48-8BA2-75B48E8E98E2}" srcOrd="3" destOrd="0" presId="urn:microsoft.com/office/officeart/2005/8/layout/process1"/>
    <dgm:cxn modelId="{03070D07-FF8A-244E-A640-64BB913FFC8E}" type="presParOf" srcId="{E4D8BB30-D6A4-DB48-8BA2-75B48E8E98E2}" destId="{6172351D-FDA9-0C48-8FE6-ECB8D9E58048}" srcOrd="0" destOrd="0" presId="urn:microsoft.com/office/officeart/2005/8/layout/process1"/>
    <dgm:cxn modelId="{E4DAA355-7A19-ED49-9E42-4DEDBDE6E445}" type="presParOf" srcId="{D25D5CEB-0DA6-8645-BD46-AB7817FB359F}" destId="{B928DEC2-131C-2644-83F9-B8AF93015BEE}"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D198665-8B0B-4A45-970B-5AA1B8D3F83C}" type="doc">
      <dgm:prSet loTypeId="urn:microsoft.com/office/officeart/2008/layout/AlternatingHexagons" loCatId="" qsTypeId="urn:microsoft.com/office/officeart/2005/8/quickstyle/simple1" qsCatId="simple" csTypeId="urn:microsoft.com/office/officeart/2005/8/colors/accent1_2" csCatId="accent1" phldr="1"/>
      <dgm:spPr/>
      <dgm:t>
        <a:bodyPr/>
        <a:lstStyle/>
        <a:p>
          <a:endParaRPr lang="en-US"/>
        </a:p>
      </dgm:t>
    </dgm:pt>
    <dgm:pt modelId="{4D16715B-413D-644B-B43B-91E740F95277}">
      <dgm:prSet phldrT="[Text]"/>
      <dgm:spPr/>
      <dgm:t>
        <a:bodyPr/>
        <a:lstStyle/>
        <a:p>
          <a:r>
            <a:rPr lang="en-US" dirty="0"/>
            <a:t>RDS</a:t>
          </a:r>
        </a:p>
      </dgm:t>
    </dgm:pt>
    <dgm:pt modelId="{FA363F7D-E459-D04A-AEFF-F517DC25BA96}" type="parTrans" cxnId="{0E2153D0-01A3-694E-AAAE-A10A1ADA3F91}">
      <dgm:prSet/>
      <dgm:spPr/>
      <dgm:t>
        <a:bodyPr/>
        <a:lstStyle/>
        <a:p>
          <a:endParaRPr lang="en-US"/>
        </a:p>
      </dgm:t>
    </dgm:pt>
    <dgm:pt modelId="{A8FFC1D0-58C5-A641-9533-BA0251AA9093}" type="sibTrans" cxnId="{0E2153D0-01A3-694E-AAAE-A10A1ADA3F91}">
      <dgm:prSet/>
      <dgm:spPr/>
      <dgm:t>
        <a:bodyPr/>
        <a:lstStyle/>
        <a:p>
          <a:endParaRPr lang="en-US"/>
        </a:p>
      </dgm:t>
    </dgm:pt>
    <dgm:pt modelId="{483BF174-1A5E-CD44-A33B-4685DF3937FF}">
      <dgm:prSet phldrT="[Text]"/>
      <dgm:spPr/>
      <dgm:t>
        <a:bodyPr/>
        <a:lstStyle/>
        <a:p>
          <a:r>
            <a:rPr lang="en-US" dirty="0"/>
            <a:t>S3</a:t>
          </a:r>
        </a:p>
      </dgm:t>
    </dgm:pt>
    <dgm:pt modelId="{908AC281-0199-5345-85C1-219715150473}" type="parTrans" cxnId="{4FE46E64-F2A8-8E43-8D4C-255271F8EF36}">
      <dgm:prSet/>
      <dgm:spPr/>
      <dgm:t>
        <a:bodyPr/>
        <a:lstStyle/>
        <a:p>
          <a:endParaRPr lang="en-US"/>
        </a:p>
      </dgm:t>
    </dgm:pt>
    <dgm:pt modelId="{4C014DC3-696B-5B4F-A149-F339115BE49C}" type="sibTrans" cxnId="{4FE46E64-F2A8-8E43-8D4C-255271F8EF36}">
      <dgm:prSet/>
      <dgm:spPr/>
      <dgm:t>
        <a:bodyPr/>
        <a:lstStyle/>
        <a:p>
          <a:endParaRPr lang="en-US"/>
        </a:p>
      </dgm:t>
    </dgm:pt>
    <dgm:pt modelId="{4EC0BF55-AF04-4D44-BAD3-813379FE187E}">
      <dgm:prSet phldrT="[Text]"/>
      <dgm:spPr/>
      <dgm:t>
        <a:bodyPr/>
        <a:lstStyle/>
        <a:p>
          <a:r>
            <a:rPr lang="en-US"/>
            <a:t>App</a:t>
          </a:r>
          <a:endParaRPr lang="en-US" dirty="0"/>
        </a:p>
      </dgm:t>
    </dgm:pt>
    <dgm:pt modelId="{7FF345DB-22D7-AD4A-8E60-1272227A8D6D}" type="parTrans" cxnId="{3FA2C742-AD37-7045-9CCF-F4294115C450}">
      <dgm:prSet/>
      <dgm:spPr/>
      <dgm:t>
        <a:bodyPr/>
        <a:lstStyle/>
        <a:p>
          <a:endParaRPr lang="en-US"/>
        </a:p>
      </dgm:t>
    </dgm:pt>
    <dgm:pt modelId="{B2855B72-C153-1149-B0C9-44D4341B6F76}" type="sibTrans" cxnId="{3FA2C742-AD37-7045-9CCF-F4294115C450}">
      <dgm:prSet/>
      <dgm:spPr/>
      <dgm:t>
        <a:bodyPr/>
        <a:lstStyle/>
        <a:p>
          <a:endParaRPr lang="en-US"/>
        </a:p>
      </dgm:t>
    </dgm:pt>
    <dgm:pt modelId="{54E27422-B6C6-3543-BE95-F6DE66B9A315}">
      <dgm:prSet phldrT="[Text]"/>
      <dgm:spPr/>
      <dgm:t>
        <a:bodyPr/>
        <a:lstStyle/>
        <a:p>
          <a:r>
            <a:rPr lang="en-US" dirty="0"/>
            <a:t>Targeted Services</a:t>
          </a:r>
        </a:p>
      </dgm:t>
    </dgm:pt>
    <dgm:pt modelId="{3009BB24-5AA1-774A-A760-FCAA0F4C61FA}" type="parTrans" cxnId="{F67A99B9-D12D-1C48-AECC-E1E252958DA3}">
      <dgm:prSet/>
      <dgm:spPr/>
      <dgm:t>
        <a:bodyPr/>
        <a:lstStyle/>
        <a:p>
          <a:endParaRPr lang="en-US"/>
        </a:p>
      </dgm:t>
    </dgm:pt>
    <dgm:pt modelId="{C35042F0-52A2-4340-AE3B-FBB98A608171}" type="sibTrans" cxnId="{F67A99B9-D12D-1C48-AECC-E1E252958DA3}">
      <dgm:prSet/>
      <dgm:spPr/>
      <dgm:t>
        <a:bodyPr/>
        <a:lstStyle/>
        <a:p>
          <a:endParaRPr lang="en-US"/>
        </a:p>
      </dgm:t>
    </dgm:pt>
    <dgm:pt modelId="{EDA4D6E4-1451-0944-A209-CAAE6D69E543}" type="pres">
      <dgm:prSet presAssocID="{4D198665-8B0B-4A45-970B-5AA1B8D3F83C}" presName="Name0" presStyleCnt="0">
        <dgm:presLayoutVars>
          <dgm:chMax/>
          <dgm:chPref/>
          <dgm:dir/>
          <dgm:animLvl val="lvl"/>
        </dgm:presLayoutVars>
      </dgm:prSet>
      <dgm:spPr/>
    </dgm:pt>
    <dgm:pt modelId="{C10F0694-4DAA-3741-A7C1-6F5ECB1CFE51}" type="pres">
      <dgm:prSet presAssocID="{4D16715B-413D-644B-B43B-91E740F95277}" presName="composite" presStyleCnt="0"/>
      <dgm:spPr/>
    </dgm:pt>
    <dgm:pt modelId="{6E5BB9D3-1BB7-9A4E-B1EE-7FE0E2E4D973}" type="pres">
      <dgm:prSet presAssocID="{4D16715B-413D-644B-B43B-91E740F95277}" presName="Parent1" presStyleLbl="node1" presStyleIdx="0" presStyleCnt="6">
        <dgm:presLayoutVars>
          <dgm:chMax val="1"/>
          <dgm:chPref val="1"/>
          <dgm:bulletEnabled val="1"/>
        </dgm:presLayoutVars>
      </dgm:prSet>
      <dgm:spPr/>
    </dgm:pt>
    <dgm:pt modelId="{3354D9C8-38D6-B641-88B9-B0FB13DACCB4}" type="pres">
      <dgm:prSet presAssocID="{4D16715B-413D-644B-B43B-91E740F95277}" presName="Childtext1" presStyleLbl="revTx" presStyleIdx="0" presStyleCnt="3">
        <dgm:presLayoutVars>
          <dgm:chMax val="0"/>
          <dgm:chPref val="0"/>
          <dgm:bulletEnabled val="1"/>
        </dgm:presLayoutVars>
      </dgm:prSet>
      <dgm:spPr/>
    </dgm:pt>
    <dgm:pt modelId="{4BADBAAC-326C-1D47-9451-026B24971FAD}" type="pres">
      <dgm:prSet presAssocID="{4D16715B-413D-644B-B43B-91E740F95277}" presName="BalanceSpacing" presStyleCnt="0"/>
      <dgm:spPr/>
    </dgm:pt>
    <dgm:pt modelId="{AEFEF8B6-DFA9-2147-A7AB-69A4162365BE}" type="pres">
      <dgm:prSet presAssocID="{4D16715B-413D-644B-B43B-91E740F95277}" presName="BalanceSpacing1" presStyleCnt="0"/>
      <dgm:spPr/>
    </dgm:pt>
    <dgm:pt modelId="{6983D179-CA31-0E48-ADAA-436656D62BFE}" type="pres">
      <dgm:prSet presAssocID="{A8FFC1D0-58C5-A641-9533-BA0251AA9093}" presName="Accent1Text" presStyleLbl="node1" presStyleIdx="1" presStyleCnt="6"/>
      <dgm:spPr/>
    </dgm:pt>
    <dgm:pt modelId="{7F7D398A-B0D4-7540-B845-0E6CA51836BB}" type="pres">
      <dgm:prSet presAssocID="{A8FFC1D0-58C5-A641-9533-BA0251AA9093}" presName="spaceBetweenRectangles" presStyleCnt="0"/>
      <dgm:spPr/>
    </dgm:pt>
    <dgm:pt modelId="{141E33C2-EB9A-F647-82F4-7CBD0FC9AEE5}" type="pres">
      <dgm:prSet presAssocID="{483BF174-1A5E-CD44-A33B-4685DF3937FF}" presName="composite" presStyleCnt="0"/>
      <dgm:spPr/>
    </dgm:pt>
    <dgm:pt modelId="{E78DBC95-2782-7A45-94CD-04634917BC17}" type="pres">
      <dgm:prSet presAssocID="{483BF174-1A5E-CD44-A33B-4685DF3937FF}" presName="Parent1" presStyleLbl="node1" presStyleIdx="2" presStyleCnt="6">
        <dgm:presLayoutVars>
          <dgm:chMax val="1"/>
          <dgm:chPref val="1"/>
          <dgm:bulletEnabled val="1"/>
        </dgm:presLayoutVars>
      </dgm:prSet>
      <dgm:spPr/>
    </dgm:pt>
    <dgm:pt modelId="{B11F461C-6AD4-B549-AA7F-8DD4EAFA6B2B}" type="pres">
      <dgm:prSet presAssocID="{483BF174-1A5E-CD44-A33B-4685DF3937FF}" presName="Childtext1" presStyleLbl="revTx" presStyleIdx="1" presStyleCnt="3">
        <dgm:presLayoutVars>
          <dgm:chMax val="0"/>
          <dgm:chPref val="0"/>
          <dgm:bulletEnabled val="1"/>
        </dgm:presLayoutVars>
      </dgm:prSet>
      <dgm:spPr/>
    </dgm:pt>
    <dgm:pt modelId="{FF81BA42-1515-FD44-B9A4-B4E06E8D1353}" type="pres">
      <dgm:prSet presAssocID="{483BF174-1A5E-CD44-A33B-4685DF3937FF}" presName="BalanceSpacing" presStyleCnt="0"/>
      <dgm:spPr/>
    </dgm:pt>
    <dgm:pt modelId="{B6C737F5-BFE2-7643-8808-21C86AEA46D2}" type="pres">
      <dgm:prSet presAssocID="{483BF174-1A5E-CD44-A33B-4685DF3937FF}" presName="BalanceSpacing1" presStyleCnt="0"/>
      <dgm:spPr/>
    </dgm:pt>
    <dgm:pt modelId="{5A94B9CF-0598-3942-8A59-03D4E55701DF}" type="pres">
      <dgm:prSet presAssocID="{4C014DC3-696B-5B4F-A149-F339115BE49C}" presName="Accent1Text" presStyleLbl="node1" presStyleIdx="3" presStyleCnt="6"/>
      <dgm:spPr/>
    </dgm:pt>
    <dgm:pt modelId="{18A8DE6B-13E8-554B-87E7-5111A75DAC92}" type="pres">
      <dgm:prSet presAssocID="{4C014DC3-696B-5B4F-A149-F339115BE49C}" presName="spaceBetweenRectangles" presStyleCnt="0"/>
      <dgm:spPr/>
    </dgm:pt>
    <dgm:pt modelId="{2C276DFA-13EC-4442-8EF8-54A85718C5E5}" type="pres">
      <dgm:prSet presAssocID="{4EC0BF55-AF04-4D44-BAD3-813379FE187E}" presName="composite" presStyleCnt="0"/>
      <dgm:spPr/>
    </dgm:pt>
    <dgm:pt modelId="{0CF5DE8D-839F-934A-8721-BF8CDB350DF7}" type="pres">
      <dgm:prSet presAssocID="{4EC0BF55-AF04-4D44-BAD3-813379FE187E}" presName="Parent1" presStyleLbl="node1" presStyleIdx="4" presStyleCnt="6">
        <dgm:presLayoutVars>
          <dgm:chMax val="1"/>
          <dgm:chPref val="1"/>
          <dgm:bulletEnabled val="1"/>
        </dgm:presLayoutVars>
      </dgm:prSet>
      <dgm:spPr/>
    </dgm:pt>
    <dgm:pt modelId="{B0AF50F1-2E8A-DD4A-A957-7C6B4A74DBD1}" type="pres">
      <dgm:prSet presAssocID="{4EC0BF55-AF04-4D44-BAD3-813379FE187E}" presName="Childtext1" presStyleLbl="revTx" presStyleIdx="2" presStyleCnt="3">
        <dgm:presLayoutVars>
          <dgm:chMax val="0"/>
          <dgm:chPref val="0"/>
          <dgm:bulletEnabled val="1"/>
        </dgm:presLayoutVars>
      </dgm:prSet>
      <dgm:spPr/>
    </dgm:pt>
    <dgm:pt modelId="{3D4BA89B-8B34-6F40-AFE3-5071B3EBFAA1}" type="pres">
      <dgm:prSet presAssocID="{4EC0BF55-AF04-4D44-BAD3-813379FE187E}" presName="BalanceSpacing" presStyleCnt="0"/>
      <dgm:spPr/>
    </dgm:pt>
    <dgm:pt modelId="{A3CBEF8D-0CCC-D247-B3AC-B8BB0F04632A}" type="pres">
      <dgm:prSet presAssocID="{4EC0BF55-AF04-4D44-BAD3-813379FE187E}" presName="BalanceSpacing1" presStyleCnt="0"/>
      <dgm:spPr/>
    </dgm:pt>
    <dgm:pt modelId="{130A165C-43AD-9645-B4EF-2DF890C89DB0}" type="pres">
      <dgm:prSet presAssocID="{B2855B72-C153-1149-B0C9-44D4341B6F76}" presName="Accent1Text" presStyleLbl="node1" presStyleIdx="5" presStyleCnt="6"/>
      <dgm:spPr/>
    </dgm:pt>
  </dgm:ptLst>
  <dgm:cxnLst>
    <dgm:cxn modelId="{A99F401F-7EAB-E649-8676-7ADBDCFF7F70}" type="presOf" srcId="{4D16715B-413D-644B-B43B-91E740F95277}" destId="{6E5BB9D3-1BB7-9A4E-B1EE-7FE0E2E4D973}" srcOrd="0" destOrd="0" presId="urn:microsoft.com/office/officeart/2008/layout/AlternatingHexagons"/>
    <dgm:cxn modelId="{9C2E4A30-F425-7143-BC6C-3DD75B644BE4}" type="presOf" srcId="{4C014DC3-696B-5B4F-A149-F339115BE49C}" destId="{5A94B9CF-0598-3942-8A59-03D4E55701DF}" srcOrd="0" destOrd="0" presId="urn:microsoft.com/office/officeart/2008/layout/AlternatingHexagons"/>
    <dgm:cxn modelId="{ABC26634-D19C-9B43-B49B-989CA6C21F2C}" type="presOf" srcId="{4D198665-8B0B-4A45-970B-5AA1B8D3F83C}" destId="{EDA4D6E4-1451-0944-A209-CAAE6D69E543}" srcOrd="0" destOrd="0" presId="urn:microsoft.com/office/officeart/2008/layout/AlternatingHexagons"/>
    <dgm:cxn modelId="{1DF0593E-B7C7-6C4F-85B3-C99A44625F31}" type="presOf" srcId="{483BF174-1A5E-CD44-A33B-4685DF3937FF}" destId="{E78DBC95-2782-7A45-94CD-04634917BC17}" srcOrd="0" destOrd="0" presId="urn:microsoft.com/office/officeart/2008/layout/AlternatingHexagons"/>
    <dgm:cxn modelId="{3FA2C742-AD37-7045-9CCF-F4294115C450}" srcId="{4D198665-8B0B-4A45-970B-5AA1B8D3F83C}" destId="{4EC0BF55-AF04-4D44-BAD3-813379FE187E}" srcOrd="2" destOrd="0" parTransId="{7FF345DB-22D7-AD4A-8E60-1272227A8D6D}" sibTransId="{B2855B72-C153-1149-B0C9-44D4341B6F76}"/>
    <dgm:cxn modelId="{4FE46E64-F2A8-8E43-8D4C-255271F8EF36}" srcId="{4D198665-8B0B-4A45-970B-5AA1B8D3F83C}" destId="{483BF174-1A5E-CD44-A33B-4685DF3937FF}" srcOrd="1" destOrd="0" parTransId="{908AC281-0199-5345-85C1-219715150473}" sibTransId="{4C014DC3-696B-5B4F-A149-F339115BE49C}"/>
    <dgm:cxn modelId="{F67A99B9-D12D-1C48-AECC-E1E252958DA3}" srcId="{4EC0BF55-AF04-4D44-BAD3-813379FE187E}" destId="{54E27422-B6C6-3543-BE95-F6DE66B9A315}" srcOrd="0" destOrd="0" parTransId="{3009BB24-5AA1-774A-A760-FCAA0F4C61FA}" sibTransId="{C35042F0-52A2-4340-AE3B-FBB98A608171}"/>
    <dgm:cxn modelId="{5AB2BDC1-0F38-CB4D-9E67-D27EDF627E5C}" type="presOf" srcId="{A8FFC1D0-58C5-A641-9533-BA0251AA9093}" destId="{6983D179-CA31-0E48-ADAA-436656D62BFE}" srcOrd="0" destOrd="0" presId="urn:microsoft.com/office/officeart/2008/layout/AlternatingHexagons"/>
    <dgm:cxn modelId="{3873BDC5-1CF2-D64C-8951-E133E5790BF3}" type="presOf" srcId="{4EC0BF55-AF04-4D44-BAD3-813379FE187E}" destId="{0CF5DE8D-839F-934A-8721-BF8CDB350DF7}" srcOrd="0" destOrd="0" presId="urn:microsoft.com/office/officeart/2008/layout/AlternatingHexagons"/>
    <dgm:cxn modelId="{7AF4F9C8-7686-7E4C-9DD5-0BBA734F25A9}" type="presOf" srcId="{54E27422-B6C6-3543-BE95-F6DE66B9A315}" destId="{B0AF50F1-2E8A-DD4A-A957-7C6B4A74DBD1}" srcOrd="0" destOrd="0" presId="urn:microsoft.com/office/officeart/2008/layout/AlternatingHexagons"/>
    <dgm:cxn modelId="{0E2153D0-01A3-694E-AAAE-A10A1ADA3F91}" srcId="{4D198665-8B0B-4A45-970B-5AA1B8D3F83C}" destId="{4D16715B-413D-644B-B43B-91E740F95277}" srcOrd="0" destOrd="0" parTransId="{FA363F7D-E459-D04A-AEFF-F517DC25BA96}" sibTransId="{A8FFC1D0-58C5-A641-9533-BA0251AA9093}"/>
    <dgm:cxn modelId="{506DC4D6-8AC8-A244-9183-295504586773}" type="presOf" srcId="{B2855B72-C153-1149-B0C9-44D4341B6F76}" destId="{130A165C-43AD-9645-B4EF-2DF890C89DB0}" srcOrd="0" destOrd="0" presId="urn:microsoft.com/office/officeart/2008/layout/AlternatingHexagons"/>
    <dgm:cxn modelId="{40C74582-BCB7-114F-80FA-6707D4576BE8}" type="presParOf" srcId="{EDA4D6E4-1451-0944-A209-CAAE6D69E543}" destId="{C10F0694-4DAA-3741-A7C1-6F5ECB1CFE51}" srcOrd="0" destOrd="0" presId="urn:microsoft.com/office/officeart/2008/layout/AlternatingHexagons"/>
    <dgm:cxn modelId="{53DF7D29-B42E-5B42-88D3-B8BFE74FECB2}" type="presParOf" srcId="{C10F0694-4DAA-3741-A7C1-6F5ECB1CFE51}" destId="{6E5BB9D3-1BB7-9A4E-B1EE-7FE0E2E4D973}" srcOrd="0" destOrd="0" presId="urn:microsoft.com/office/officeart/2008/layout/AlternatingHexagons"/>
    <dgm:cxn modelId="{8679512B-F64F-BD4F-AF4F-7E49D778EA95}" type="presParOf" srcId="{C10F0694-4DAA-3741-A7C1-6F5ECB1CFE51}" destId="{3354D9C8-38D6-B641-88B9-B0FB13DACCB4}" srcOrd="1" destOrd="0" presId="urn:microsoft.com/office/officeart/2008/layout/AlternatingHexagons"/>
    <dgm:cxn modelId="{B7648894-50D2-B949-B3B6-29A92C6AF393}" type="presParOf" srcId="{C10F0694-4DAA-3741-A7C1-6F5ECB1CFE51}" destId="{4BADBAAC-326C-1D47-9451-026B24971FAD}" srcOrd="2" destOrd="0" presId="urn:microsoft.com/office/officeart/2008/layout/AlternatingHexagons"/>
    <dgm:cxn modelId="{03FDBE76-CB8D-A445-92B4-E8C5F58B1293}" type="presParOf" srcId="{C10F0694-4DAA-3741-A7C1-6F5ECB1CFE51}" destId="{AEFEF8B6-DFA9-2147-A7AB-69A4162365BE}" srcOrd="3" destOrd="0" presId="urn:microsoft.com/office/officeart/2008/layout/AlternatingHexagons"/>
    <dgm:cxn modelId="{93F93078-B1B3-6F4C-B56F-C31CD2C4B116}" type="presParOf" srcId="{C10F0694-4DAA-3741-A7C1-6F5ECB1CFE51}" destId="{6983D179-CA31-0E48-ADAA-436656D62BFE}" srcOrd="4" destOrd="0" presId="urn:microsoft.com/office/officeart/2008/layout/AlternatingHexagons"/>
    <dgm:cxn modelId="{25A4DD6E-B911-F240-8800-FDBDD9E7166D}" type="presParOf" srcId="{EDA4D6E4-1451-0944-A209-CAAE6D69E543}" destId="{7F7D398A-B0D4-7540-B845-0E6CA51836BB}" srcOrd="1" destOrd="0" presId="urn:microsoft.com/office/officeart/2008/layout/AlternatingHexagons"/>
    <dgm:cxn modelId="{FB1C3F4F-1EC7-8847-A20A-CCE1F35EFCCF}" type="presParOf" srcId="{EDA4D6E4-1451-0944-A209-CAAE6D69E543}" destId="{141E33C2-EB9A-F647-82F4-7CBD0FC9AEE5}" srcOrd="2" destOrd="0" presId="urn:microsoft.com/office/officeart/2008/layout/AlternatingHexagons"/>
    <dgm:cxn modelId="{90AEA688-CB64-364E-A49B-923131D89196}" type="presParOf" srcId="{141E33C2-EB9A-F647-82F4-7CBD0FC9AEE5}" destId="{E78DBC95-2782-7A45-94CD-04634917BC17}" srcOrd="0" destOrd="0" presId="urn:microsoft.com/office/officeart/2008/layout/AlternatingHexagons"/>
    <dgm:cxn modelId="{DB5CA1F7-5C18-D545-8F94-8DF71536FF23}" type="presParOf" srcId="{141E33C2-EB9A-F647-82F4-7CBD0FC9AEE5}" destId="{B11F461C-6AD4-B549-AA7F-8DD4EAFA6B2B}" srcOrd="1" destOrd="0" presId="urn:microsoft.com/office/officeart/2008/layout/AlternatingHexagons"/>
    <dgm:cxn modelId="{431EDFC1-6733-444E-837B-7036E7B654F0}" type="presParOf" srcId="{141E33C2-EB9A-F647-82F4-7CBD0FC9AEE5}" destId="{FF81BA42-1515-FD44-B9A4-B4E06E8D1353}" srcOrd="2" destOrd="0" presId="urn:microsoft.com/office/officeart/2008/layout/AlternatingHexagons"/>
    <dgm:cxn modelId="{D6593BBD-312B-E144-976B-3CF455722FAE}" type="presParOf" srcId="{141E33C2-EB9A-F647-82F4-7CBD0FC9AEE5}" destId="{B6C737F5-BFE2-7643-8808-21C86AEA46D2}" srcOrd="3" destOrd="0" presId="urn:microsoft.com/office/officeart/2008/layout/AlternatingHexagons"/>
    <dgm:cxn modelId="{3BF77534-1AF2-404B-9C2D-6DFA54D79948}" type="presParOf" srcId="{141E33C2-EB9A-F647-82F4-7CBD0FC9AEE5}" destId="{5A94B9CF-0598-3942-8A59-03D4E55701DF}" srcOrd="4" destOrd="0" presId="urn:microsoft.com/office/officeart/2008/layout/AlternatingHexagons"/>
    <dgm:cxn modelId="{B2888DE3-F7FF-724F-9E35-02237B3E9051}" type="presParOf" srcId="{EDA4D6E4-1451-0944-A209-CAAE6D69E543}" destId="{18A8DE6B-13E8-554B-87E7-5111A75DAC92}" srcOrd="3" destOrd="0" presId="urn:microsoft.com/office/officeart/2008/layout/AlternatingHexagons"/>
    <dgm:cxn modelId="{527A84AF-DA2B-F84F-A753-31A9EE204817}" type="presParOf" srcId="{EDA4D6E4-1451-0944-A209-CAAE6D69E543}" destId="{2C276DFA-13EC-4442-8EF8-54A85718C5E5}" srcOrd="4" destOrd="0" presId="urn:microsoft.com/office/officeart/2008/layout/AlternatingHexagons"/>
    <dgm:cxn modelId="{FBD6FB5D-1C13-D443-8D85-EA2C7C786E94}" type="presParOf" srcId="{2C276DFA-13EC-4442-8EF8-54A85718C5E5}" destId="{0CF5DE8D-839F-934A-8721-BF8CDB350DF7}" srcOrd="0" destOrd="0" presId="urn:microsoft.com/office/officeart/2008/layout/AlternatingHexagons"/>
    <dgm:cxn modelId="{5BD2D8CE-7E8E-5543-B2BC-6DCFF1D97ECF}" type="presParOf" srcId="{2C276DFA-13EC-4442-8EF8-54A85718C5E5}" destId="{B0AF50F1-2E8A-DD4A-A957-7C6B4A74DBD1}" srcOrd="1" destOrd="0" presId="urn:microsoft.com/office/officeart/2008/layout/AlternatingHexagons"/>
    <dgm:cxn modelId="{9211B9C1-E0B1-E046-B5D7-331AC226CD69}" type="presParOf" srcId="{2C276DFA-13EC-4442-8EF8-54A85718C5E5}" destId="{3D4BA89B-8B34-6F40-AFE3-5071B3EBFAA1}" srcOrd="2" destOrd="0" presId="urn:microsoft.com/office/officeart/2008/layout/AlternatingHexagons"/>
    <dgm:cxn modelId="{376390BB-EB41-E346-8C1A-6937F97FF25F}" type="presParOf" srcId="{2C276DFA-13EC-4442-8EF8-54A85718C5E5}" destId="{A3CBEF8D-0CCC-D247-B3AC-B8BB0F04632A}" srcOrd="3" destOrd="0" presId="urn:microsoft.com/office/officeart/2008/layout/AlternatingHexagons"/>
    <dgm:cxn modelId="{7A382484-9152-1B4C-A47E-0271FB55A8F3}" type="presParOf" srcId="{2C276DFA-13EC-4442-8EF8-54A85718C5E5}" destId="{130A165C-43AD-9645-B4EF-2DF890C89DB0}" srcOrd="4" destOrd="0" presId="urn:microsoft.com/office/officeart/2008/layout/AlternatingHexagons"/>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C88B1D-2A91-6B49-A212-EDE8CFC5B0E5}">
      <dsp:nvSpPr>
        <dsp:cNvPr id="0" name=""/>
        <dsp:cNvSpPr/>
      </dsp:nvSpPr>
      <dsp:spPr>
        <a:xfrm>
          <a:off x="4600575" y="231"/>
          <a:ext cx="1314449" cy="13144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Define the mission</a:t>
          </a:r>
        </a:p>
      </dsp:txBody>
      <dsp:txXfrm>
        <a:off x="4793072" y="192728"/>
        <a:ext cx="929455" cy="929455"/>
      </dsp:txXfrm>
    </dsp:sp>
    <dsp:sp modelId="{85E4A00D-CA9B-7747-8B17-188982EE1832}">
      <dsp:nvSpPr>
        <dsp:cNvPr id="0" name=""/>
        <dsp:cNvSpPr/>
      </dsp:nvSpPr>
      <dsp:spPr>
        <a:xfrm rot="2160000">
          <a:off x="5873411" y="1009740"/>
          <a:ext cx="349131" cy="4436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5883413" y="1067683"/>
        <a:ext cx="244392" cy="266176"/>
      </dsp:txXfrm>
    </dsp:sp>
    <dsp:sp modelId="{2618AC1F-F1FD-254F-BE8F-E3EBCC42F122}">
      <dsp:nvSpPr>
        <dsp:cNvPr id="0" name=""/>
        <dsp:cNvSpPr/>
      </dsp:nvSpPr>
      <dsp:spPr>
        <a:xfrm>
          <a:off x="6196918" y="1160042"/>
          <a:ext cx="1314449" cy="13144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Explore the system</a:t>
          </a:r>
        </a:p>
      </dsp:txBody>
      <dsp:txXfrm>
        <a:off x="6389415" y="1352539"/>
        <a:ext cx="929455" cy="929455"/>
      </dsp:txXfrm>
    </dsp:sp>
    <dsp:sp modelId="{3842BA69-A117-6942-9C73-D1989C8AF5BC}">
      <dsp:nvSpPr>
        <dsp:cNvPr id="0" name=""/>
        <dsp:cNvSpPr/>
      </dsp:nvSpPr>
      <dsp:spPr>
        <a:xfrm rot="6480000">
          <a:off x="6377756" y="2524363"/>
          <a:ext cx="349131" cy="4436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6446309" y="2563282"/>
        <a:ext cx="244392" cy="266176"/>
      </dsp:txXfrm>
    </dsp:sp>
    <dsp:sp modelId="{DC1DC14C-0A8C-0F44-BDA5-7FC55C31B496}">
      <dsp:nvSpPr>
        <dsp:cNvPr id="0" name=""/>
        <dsp:cNvSpPr/>
      </dsp:nvSpPr>
      <dsp:spPr>
        <a:xfrm>
          <a:off x="5587169" y="3036656"/>
          <a:ext cx="1314449" cy="13144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Discover &amp; experiment</a:t>
          </a:r>
        </a:p>
      </dsp:txBody>
      <dsp:txXfrm>
        <a:off x="5779666" y="3229153"/>
        <a:ext cx="929455" cy="929455"/>
      </dsp:txXfrm>
    </dsp:sp>
    <dsp:sp modelId="{9B10292C-55B7-DE47-9EEF-78F2D61CA2BB}">
      <dsp:nvSpPr>
        <dsp:cNvPr id="0" name=""/>
        <dsp:cNvSpPr/>
      </dsp:nvSpPr>
      <dsp:spPr>
        <a:xfrm rot="10800000">
          <a:off x="5093115" y="3472068"/>
          <a:ext cx="349131" cy="4436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5197854" y="3560793"/>
        <a:ext cx="244392" cy="266176"/>
      </dsp:txXfrm>
    </dsp:sp>
    <dsp:sp modelId="{AD1A1ABD-203F-AA4B-8A3D-76D6D37AFDA2}">
      <dsp:nvSpPr>
        <dsp:cNvPr id="0" name=""/>
        <dsp:cNvSpPr/>
      </dsp:nvSpPr>
      <dsp:spPr>
        <a:xfrm>
          <a:off x="3613980" y="3036656"/>
          <a:ext cx="1314449" cy="1314449"/>
        </a:xfrm>
        <a:prstGeom prst="ellipse">
          <a:avLst/>
        </a:prstGeom>
        <a:solidFill>
          <a:srgbClr val="00B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Learn &amp; Improve</a:t>
          </a:r>
        </a:p>
      </dsp:txBody>
      <dsp:txXfrm>
        <a:off x="3806477" y="3229153"/>
        <a:ext cx="929455" cy="929455"/>
      </dsp:txXfrm>
    </dsp:sp>
    <dsp:sp modelId="{DAD45E49-7997-F543-BC6F-49DE4982CFE2}">
      <dsp:nvSpPr>
        <dsp:cNvPr id="0" name=""/>
        <dsp:cNvSpPr/>
      </dsp:nvSpPr>
      <dsp:spPr>
        <a:xfrm rot="15120000">
          <a:off x="3794818" y="2543158"/>
          <a:ext cx="349131" cy="4436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rot="10800000">
        <a:off x="3863371" y="2681689"/>
        <a:ext cx="244392" cy="266176"/>
      </dsp:txXfrm>
    </dsp:sp>
    <dsp:sp modelId="{0F4FB8C4-4C13-964A-8CA0-607DFAE5F93E}">
      <dsp:nvSpPr>
        <dsp:cNvPr id="0" name=""/>
        <dsp:cNvSpPr/>
      </dsp:nvSpPr>
      <dsp:spPr>
        <a:xfrm>
          <a:off x="3004231" y="1160042"/>
          <a:ext cx="1314449" cy="1314449"/>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Validate &amp; Automate</a:t>
          </a:r>
        </a:p>
      </dsp:txBody>
      <dsp:txXfrm>
        <a:off x="3196728" y="1352539"/>
        <a:ext cx="929455" cy="929455"/>
      </dsp:txXfrm>
    </dsp:sp>
    <dsp:sp modelId="{AAB2D385-CA8F-2E40-8D9A-8270B4D01046}">
      <dsp:nvSpPr>
        <dsp:cNvPr id="0" name=""/>
        <dsp:cNvSpPr/>
      </dsp:nvSpPr>
      <dsp:spPr>
        <a:xfrm rot="19440000">
          <a:off x="4277068" y="1021356"/>
          <a:ext cx="349131" cy="44362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p>
      </dsp:txBody>
      <dsp:txXfrm>
        <a:off x="4287070" y="1140863"/>
        <a:ext cx="244392" cy="2661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B335FE-93CF-A04C-A96E-7AD7B9BB9D15}">
      <dsp:nvSpPr>
        <dsp:cNvPr id="0" name=""/>
        <dsp:cNvSpPr/>
      </dsp:nvSpPr>
      <dsp:spPr>
        <a:xfrm>
          <a:off x="1543865" y="1686993"/>
          <a:ext cx="1954702" cy="9773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dirty="0"/>
            <a:t>AZ Failure</a:t>
          </a:r>
        </a:p>
      </dsp:txBody>
      <dsp:txXfrm>
        <a:off x="1572491" y="1715619"/>
        <a:ext cx="1897450" cy="920099"/>
      </dsp:txXfrm>
    </dsp:sp>
    <dsp:sp modelId="{B92E5AEE-C1EB-894F-B81B-529D92BA66DD}">
      <dsp:nvSpPr>
        <dsp:cNvPr id="0" name=""/>
        <dsp:cNvSpPr/>
      </dsp:nvSpPr>
      <dsp:spPr>
        <a:xfrm rot="18289469">
          <a:off x="3204926" y="1593477"/>
          <a:ext cx="1369164" cy="40429"/>
        </a:xfrm>
        <a:custGeom>
          <a:avLst/>
          <a:gdLst/>
          <a:ahLst/>
          <a:cxnLst/>
          <a:rect l="0" t="0" r="0" b="0"/>
          <a:pathLst>
            <a:path>
              <a:moveTo>
                <a:pt x="0" y="20214"/>
              </a:moveTo>
              <a:lnTo>
                <a:pt x="1369164" y="2021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855279" y="1579462"/>
        <a:ext cx="68458" cy="68458"/>
      </dsp:txXfrm>
    </dsp:sp>
    <dsp:sp modelId="{96E803E0-6042-BB43-B6F7-0C19B4904533}">
      <dsp:nvSpPr>
        <dsp:cNvPr id="0" name=""/>
        <dsp:cNvSpPr/>
      </dsp:nvSpPr>
      <dsp:spPr>
        <a:xfrm>
          <a:off x="4280448" y="563039"/>
          <a:ext cx="1954702" cy="9773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dirty="0"/>
            <a:t>Server Failure</a:t>
          </a:r>
        </a:p>
      </dsp:txBody>
      <dsp:txXfrm>
        <a:off x="4309074" y="591665"/>
        <a:ext cx="1897450" cy="920099"/>
      </dsp:txXfrm>
    </dsp:sp>
    <dsp:sp modelId="{0C3D410B-6EE6-5241-B84D-B1E72B18CCDE}">
      <dsp:nvSpPr>
        <dsp:cNvPr id="0" name=""/>
        <dsp:cNvSpPr/>
      </dsp:nvSpPr>
      <dsp:spPr>
        <a:xfrm rot="19457599">
          <a:off x="6144647" y="750511"/>
          <a:ext cx="962889" cy="40429"/>
        </a:xfrm>
        <a:custGeom>
          <a:avLst/>
          <a:gdLst/>
          <a:ahLst/>
          <a:cxnLst/>
          <a:rect l="0" t="0" r="0" b="0"/>
          <a:pathLst>
            <a:path>
              <a:moveTo>
                <a:pt x="0" y="20214"/>
              </a:moveTo>
              <a:lnTo>
                <a:pt x="962889" y="2021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602019" y="746654"/>
        <a:ext cx="48144" cy="48144"/>
      </dsp:txXfrm>
    </dsp:sp>
    <dsp:sp modelId="{DC5F0E50-0F56-8B40-BF2D-5589BECE98EE}">
      <dsp:nvSpPr>
        <dsp:cNvPr id="0" name=""/>
        <dsp:cNvSpPr/>
      </dsp:nvSpPr>
      <dsp:spPr>
        <a:xfrm>
          <a:off x="7017032" y="1062"/>
          <a:ext cx="1954702" cy="9773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dirty="0"/>
            <a:t>NIC Failure</a:t>
          </a:r>
        </a:p>
      </dsp:txBody>
      <dsp:txXfrm>
        <a:off x="7045658" y="29688"/>
        <a:ext cx="1897450" cy="920099"/>
      </dsp:txXfrm>
    </dsp:sp>
    <dsp:sp modelId="{2A191208-9DE6-F048-BFA5-DA6DCD755EB0}">
      <dsp:nvSpPr>
        <dsp:cNvPr id="0" name=""/>
        <dsp:cNvSpPr/>
      </dsp:nvSpPr>
      <dsp:spPr>
        <a:xfrm rot="2142401">
          <a:off x="6144647" y="1312488"/>
          <a:ext cx="962889" cy="40429"/>
        </a:xfrm>
        <a:custGeom>
          <a:avLst/>
          <a:gdLst/>
          <a:ahLst/>
          <a:cxnLst/>
          <a:rect l="0" t="0" r="0" b="0"/>
          <a:pathLst>
            <a:path>
              <a:moveTo>
                <a:pt x="0" y="20214"/>
              </a:moveTo>
              <a:lnTo>
                <a:pt x="962889" y="2021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602019" y="1308631"/>
        <a:ext cx="48144" cy="48144"/>
      </dsp:txXfrm>
    </dsp:sp>
    <dsp:sp modelId="{D9E2040F-68F7-0547-80FF-D465D9D40D7C}">
      <dsp:nvSpPr>
        <dsp:cNvPr id="0" name=""/>
        <dsp:cNvSpPr/>
      </dsp:nvSpPr>
      <dsp:spPr>
        <a:xfrm>
          <a:off x="7017032" y="1125016"/>
          <a:ext cx="1954702" cy="9773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dirty="0"/>
            <a:t>HDD Failure</a:t>
          </a:r>
        </a:p>
      </dsp:txBody>
      <dsp:txXfrm>
        <a:off x="7045658" y="1153642"/>
        <a:ext cx="1897450" cy="920099"/>
      </dsp:txXfrm>
    </dsp:sp>
    <dsp:sp modelId="{C6021653-851C-924A-96EB-57A357E6672F}">
      <dsp:nvSpPr>
        <dsp:cNvPr id="0" name=""/>
        <dsp:cNvSpPr/>
      </dsp:nvSpPr>
      <dsp:spPr>
        <a:xfrm>
          <a:off x="3498567" y="2155454"/>
          <a:ext cx="781881" cy="40429"/>
        </a:xfrm>
        <a:custGeom>
          <a:avLst/>
          <a:gdLst/>
          <a:ahLst/>
          <a:cxnLst/>
          <a:rect l="0" t="0" r="0" b="0"/>
          <a:pathLst>
            <a:path>
              <a:moveTo>
                <a:pt x="0" y="20214"/>
              </a:moveTo>
              <a:lnTo>
                <a:pt x="781881" y="2021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869961" y="2156121"/>
        <a:ext cx="39094" cy="39094"/>
      </dsp:txXfrm>
    </dsp:sp>
    <dsp:sp modelId="{473E241D-49DC-1C41-9964-6FBDE1FCF16E}">
      <dsp:nvSpPr>
        <dsp:cNvPr id="0" name=""/>
        <dsp:cNvSpPr/>
      </dsp:nvSpPr>
      <dsp:spPr>
        <a:xfrm>
          <a:off x="4280448" y="1686993"/>
          <a:ext cx="1954702" cy="9773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dirty="0"/>
            <a:t>Subnet Failure</a:t>
          </a:r>
        </a:p>
      </dsp:txBody>
      <dsp:txXfrm>
        <a:off x="4309074" y="1715619"/>
        <a:ext cx="1897450" cy="920099"/>
      </dsp:txXfrm>
    </dsp:sp>
    <dsp:sp modelId="{B8041DEA-5523-474F-B069-B595BFB7EEBA}">
      <dsp:nvSpPr>
        <dsp:cNvPr id="0" name=""/>
        <dsp:cNvSpPr/>
      </dsp:nvSpPr>
      <dsp:spPr>
        <a:xfrm rot="3310531">
          <a:off x="3204926" y="2717431"/>
          <a:ext cx="1369164" cy="40429"/>
        </a:xfrm>
        <a:custGeom>
          <a:avLst/>
          <a:gdLst/>
          <a:ahLst/>
          <a:cxnLst/>
          <a:rect l="0" t="0" r="0" b="0"/>
          <a:pathLst>
            <a:path>
              <a:moveTo>
                <a:pt x="0" y="20214"/>
              </a:moveTo>
              <a:lnTo>
                <a:pt x="1369164" y="2021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855279" y="2703416"/>
        <a:ext cx="68458" cy="68458"/>
      </dsp:txXfrm>
    </dsp:sp>
    <dsp:sp modelId="{3E1F0AE9-0380-AF4F-B263-3E21625B608A}">
      <dsp:nvSpPr>
        <dsp:cNvPr id="0" name=""/>
        <dsp:cNvSpPr/>
      </dsp:nvSpPr>
      <dsp:spPr>
        <a:xfrm>
          <a:off x="4280448" y="2810947"/>
          <a:ext cx="1954702" cy="9773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dirty="0"/>
            <a:t>Routing Failure</a:t>
          </a:r>
        </a:p>
      </dsp:txBody>
      <dsp:txXfrm>
        <a:off x="4309074" y="2839573"/>
        <a:ext cx="1897450" cy="920099"/>
      </dsp:txXfrm>
    </dsp:sp>
    <dsp:sp modelId="{D03E3D8B-1BF3-6D44-936B-D7AA5EA29CCD}">
      <dsp:nvSpPr>
        <dsp:cNvPr id="0" name=""/>
        <dsp:cNvSpPr/>
      </dsp:nvSpPr>
      <dsp:spPr>
        <a:xfrm rot="19457599">
          <a:off x="6144647" y="2998419"/>
          <a:ext cx="962889" cy="40429"/>
        </a:xfrm>
        <a:custGeom>
          <a:avLst/>
          <a:gdLst/>
          <a:ahLst/>
          <a:cxnLst/>
          <a:rect l="0" t="0" r="0" b="0"/>
          <a:pathLst>
            <a:path>
              <a:moveTo>
                <a:pt x="0" y="20214"/>
              </a:moveTo>
              <a:lnTo>
                <a:pt x="962889" y="2021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602019" y="2994562"/>
        <a:ext cx="48144" cy="48144"/>
      </dsp:txXfrm>
    </dsp:sp>
    <dsp:sp modelId="{3FD0E1D8-BFB5-FD4B-BC05-74FE09E49519}">
      <dsp:nvSpPr>
        <dsp:cNvPr id="0" name=""/>
        <dsp:cNvSpPr/>
      </dsp:nvSpPr>
      <dsp:spPr>
        <a:xfrm>
          <a:off x="7017032" y="2248970"/>
          <a:ext cx="1954702" cy="9773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dirty="0"/>
            <a:t>Route53 Failure</a:t>
          </a:r>
        </a:p>
      </dsp:txBody>
      <dsp:txXfrm>
        <a:off x="7045658" y="2277596"/>
        <a:ext cx="1897450" cy="920099"/>
      </dsp:txXfrm>
    </dsp:sp>
    <dsp:sp modelId="{9BB77BAB-E9BD-1246-B00D-532F9B1E4C10}">
      <dsp:nvSpPr>
        <dsp:cNvPr id="0" name=""/>
        <dsp:cNvSpPr/>
      </dsp:nvSpPr>
      <dsp:spPr>
        <a:xfrm rot="2142401">
          <a:off x="6144647" y="3560396"/>
          <a:ext cx="962889" cy="40429"/>
        </a:xfrm>
        <a:custGeom>
          <a:avLst/>
          <a:gdLst/>
          <a:ahLst/>
          <a:cxnLst/>
          <a:rect l="0" t="0" r="0" b="0"/>
          <a:pathLst>
            <a:path>
              <a:moveTo>
                <a:pt x="0" y="20214"/>
              </a:moveTo>
              <a:lnTo>
                <a:pt x="962889" y="20214"/>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602019" y="3556539"/>
        <a:ext cx="48144" cy="48144"/>
      </dsp:txXfrm>
    </dsp:sp>
    <dsp:sp modelId="{E4C887FB-7CDB-8647-A2F1-6E89258CE327}">
      <dsp:nvSpPr>
        <dsp:cNvPr id="0" name=""/>
        <dsp:cNvSpPr/>
      </dsp:nvSpPr>
      <dsp:spPr>
        <a:xfrm>
          <a:off x="7017032" y="3372924"/>
          <a:ext cx="1954702" cy="9773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685" tIns="19685" rIns="19685" bIns="19685" numCol="1" spcCol="1270" anchor="ctr" anchorCtr="0">
          <a:noAutofit/>
        </a:bodyPr>
        <a:lstStyle/>
        <a:p>
          <a:pPr marL="0" lvl="0" indent="0" algn="ctr" defTabSz="1377950">
            <a:lnSpc>
              <a:spcPct val="90000"/>
            </a:lnSpc>
            <a:spcBef>
              <a:spcPct val="0"/>
            </a:spcBef>
            <a:spcAft>
              <a:spcPct val="35000"/>
            </a:spcAft>
            <a:buNone/>
          </a:pPr>
          <a:r>
            <a:rPr lang="en-US" sz="3100" kern="1200" dirty="0"/>
            <a:t>NACL Failure</a:t>
          </a:r>
        </a:p>
      </dsp:txBody>
      <dsp:txXfrm>
        <a:off x="7045658" y="3401550"/>
        <a:ext cx="1897450" cy="9200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497AEF-B90C-CD4A-9BC2-2D302C94B10D}">
      <dsp:nvSpPr>
        <dsp:cNvPr id="0" name=""/>
        <dsp:cNvSpPr/>
      </dsp:nvSpPr>
      <dsp:spPr>
        <a:xfrm>
          <a:off x="0" y="143"/>
          <a:ext cx="5257800" cy="175032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The steady-state hypothesis</a:t>
          </a:r>
        </a:p>
      </dsp:txBody>
      <dsp:txXfrm>
        <a:off x="85444" y="85587"/>
        <a:ext cx="5086912" cy="1579432"/>
      </dsp:txXfrm>
    </dsp:sp>
    <dsp:sp modelId="{EAA4A58C-950F-554D-A76F-B70360A6F004}">
      <dsp:nvSpPr>
        <dsp:cNvPr id="0" name=""/>
        <dsp:cNvSpPr/>
      </dsp:nvSpPr>
      <dsp:spPr>
        <a:xfrm>
          <a:off x="0" y="1877183"/>
          <a:ext cx="5257800" cy="175032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The method</a:t>
          </a:r>
        </a:p>
      </dsp:txBody>
      <dsp:txXfrm>
        <a:off x="85444" y="1962627"/>
        <a:ext cx="5086912" cy="1579432"/>
      </dsp:txXfrm>
    </dsp:sp>
    <dsp:sp modelId="{264651FF-82B9-7144-A841-6AF7928AB6E0}">
      <dsp:nvSpPr>
        <dsp:cNvPr id="0" name=""/>
        <dsp:cNvSpPr/>
      </dsp:nvSpPr>
      <dsp:spPr>
        <a:xfrm>
          <a:off x="0" y="3754224"/>
          <a:ext cx="5257800" cy="175032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The roll-back(s)</a:t>
          </a:r>
        </a:p>
      </dsp:txBody>
      <dsp:txXfrm>
        <a:off x="85444" y="3839668"/>
        <a:ext cx="5086912" cy="15794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7FAE39-6A2E-974A-97A4-C45FA368FD2E}">
      <dsp:nvSpPr>
        <dsp:cNvPr id="0" name=""/>
        <dsp:cNvSpPr/>
      </dsp:nvSpPr>
      <dsp:spPr>
        <a:xfrm>
          <a:off x="4621" y="1274041"/>
          <a:ext cx="1381199" cy="9841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Experiment (as YAML or JSON)</a:t>
          </a:r>
        </a:p>
      </dsp:txBody>
      <dsp:txXfrm>
        <a:off x="33444" y="1302864"/>
        <a:ext cx="1323553" cy="926458"/>
      </dsp:txXfrm>
    </dsp:sp>
    <dsp:sp modelId="{46740D56-26BD-8941-8AA0-4508B1F3E7C8}">
      <dsp:nvSpPr>
        <dsp:cNvPr id="0" name=""/>
        <dsp:cNvSpPr/>
      </dsp:nvSpPr>
      <dsp:spPr>
        <a:xfrm>
          <a:off x="1523940" y="1594825"/>
          <a:ext cx="292814" cy="34253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523940" y="1663332"/>
        <a:ext cx="204970" cy="205523"/>
      </dsp:txXfrm>
    </dsp:sp>
    <dsp:sp modelId="{BC882704-709C-5B41-8F81-830F8870826F}">
      <dsp:nvSpPr>
        <dsp:cNvPr id="0" name=""/>
        <dsp:cNvSpPr/>
      </dsp:nvSpPr>
      <dsp:spPr>
        <a:xfrm>
          <a:off x="1938300" y="1274041"/>
          <a:ext cx="1381199" cy="9841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Automation Tool</a:t>
          </a:r>
        </a:p>
      </dsp:txBody>
      <dsp:txXfrm>
        <a:off x="1967123" y="1302864"/>
        <a:ext cx="1323553" cy="926458"/>
      </dsp:txXfrm>
    </dsp:sp>
    <dsp:sp modelId="{E4D8BB30-D6A4-DB48-8BA2-75B48E8E98E2}">
      <dsp:nvSpPr>
        <dsp:cNvPr id="0" name=""/>
        <dsp:cNvSpPr/>
      </dsp:nvSpPr>
      <dsp:spPr>
        <a:xfrm>
          <a:off x="3457619" y="1594825"/>
          <a:ext cx="292814" cy="34253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457619" y="1663332"/>
        <a:ext cx="204970" cy="205523"/>
      </dsp:txXfrm>
    </dsp:sp>
    <dsp:sp modelId="{B928DEC2-131C-2644-83F9-B8AF93015BEE}">
      <dsp:nvSpPr>
        <dsp:cNvPr id="0" name=""/>
        <dsp:cNvSpPr/>
      </dsp:nvSpPr>
      <dsp:spPr>
        <a:xfrm>
          <a:off x="3871979" y="1274041"/>
          <a:ext cx="1381199" cy="98410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Drivers</a:t>
          </a:r>
        </a:p>
      </dsp:txBody>
      <dsp:txXfrm>
        <a:off x="3900802" y="1302864"/>
        <a:ext cx="1323553" cy="92645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5BB9D3-1BB7-9A4E-B1EE-7FE0E2E4D973}">
      <dsp:nvSpPr>
        <dsp:cNvPr id="0" name=""/>
        <dsp:cNvSpPr/>
      </dsp:nvSpPr>
      <dsp:spPr>
        <a:xfrm rot="5400000">
          <a:off x="3506806" y="130656"/>
          <a:ext cx="2008628" cy="1747506"/>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RDS</a:t>
          </a:r>
        </a:p>
      </dsp:txBody>
      <dsp:txXfrm rot="-5400000">
        <a:off x="3909687" y="313106"/>
        <a:ext cx="1202866" cy="1382606"/>
      </dsp:txXfrm>
    </dsp:sp>
    <dsp:sp modelId="{3354D9C8-38D6-B641-88B9-B0FB13DACCB4}">
      <dsp:nvSpPr>
        <dsp:cNvPr id="0" name=""/>
        <dsp:cNvSpPr/>
      </dsp:nvSpPr>
      <dsp:spPr>
        <a:xfrm>
          <a:off x="5437901" y="401821"/>
          <a:ext cx="2241629" cy="1205177"/>
        </a:xfrm>
        <a:prstGeom prst="rect">
          <a:avLst/>
        </a:prstGeom>
        <a:noFill/>
        <a:ln>
          <a:noFill/>
        </a:ln>
        <a:effectLst/>
      </dsp:spPr>
      <dsp:style>
        <a:lnRef idx="0">
          <a:scrgbClr r="0" g="0" b="0"/>
        </a:lnRef>
        <a:fillRef idx="0">
          <a:scrgbClr r="0" g="0" b="0"/>
        </a:fillRef>
        <a:effectRef idx="0">
          <a:scrgbClr r="0" g="0" b="0"/>
        </a:effectRef>
        <a:fontRef idx="minor"/>
      </dsp:style>
    </dsp:sp>
    <dsp:sp modelId="{6983D179-CA31-0E48-ADAA-436656D62BFE}">
      <dsp:nvSpPr>
        <dsp:cNvPr id="0" name=""/>
        <dsp:cNvSpPr/>
      </dsp:nvSpPr>
      <dsp:spPr>
        <a:xfrm rot="5400000">
          <a:off x="1619499" y="130656"/>
          <a:ext cx="2008628" cy="1747506"/>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2022380" y="313106"/>
        <a:ext cx="1202866" cy="1382606"/>
      </dsp:txXfrm>
    </dsp:sp>
    <dsp:sp modelId="{E78DBC95-2782-7A45-94CD-04634917BC17}">
      <dsp:nvSpPr>
        <dsp:cNvPr id="0" name=""/>
        <dsp:cNvSpPr/>
      </dsp:nvSpPr>
      <dsp:spPr>
        <a:xfrm rot="5400000">
          <a:off x="2559537" y="1835580"/>
          <a:ext cx="2008628" cy="1747506"/>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dirty="0"/>
            <a:t>S3</a:t>
          </a:r>
        </a:p>
      </dsp:txBody>
      <dsp:txXfrm rot="-5400000">
        <a:off x="2962418" y="2018030"/>
        <a:ext cx="1202866" cy="1382606"/>
      </dsp:txXfrm>
    </dsp:sp>
    <dsp:sp modelId="{B11F461C-6AD4-B549-AA7F-8DD4EAFA6B2B}">
      <dsp:nvSpPr>
        <dsp:cNvPr id="0" name=""/>
        <dsp:cNvSpPr/>
      </dsp:nvSpPr>
      <dsp:spPr>
        <a:xfrm>
          <a:off x="448468" y="2106744"/>
          <a:ext cx="2169318" cy="1205177"/>
        </a:xfrm>
        <a:prstGeom prst="rect">
          <a:avLst/>
        </a:prstGeom>
        <a:noFill/>
        <a:ln>
          <a:noFill/>
        </a:ln>
        <a:effectLst/>
      </dsp:spPr>
      <dsp:style>
        <a:lnRef idx="0">
          <a:scrgbClr r="0" g="0" b="0"/>
        </a:lnRef>
        <a:fillRef idx="0">
          <a:scrgbClr r="0" g="0" b="0"/>
        </a:fillRef>
        <a:effectRef idx="0">
          <a:scrgbClr r="0" g="0" b="0"/>
        </a:effectRef>
        <a:fontRef idx="minor"/>
      </dsp:style>
    </dsp:sp>
    <dsp:sp modelId="{5A94B9CF-0598-3942-8A59-03D4E55701DF}">
      <dsp:nvSpPr>
        <dsp:cNvPr id="0" name=""/>
        <dsp:cNvSpPr/>
      </dsp:nvSpPr>
      <dsp:spPr>
        <a:xfrm rot="5400000">
          <a:off x="4446844" y="1835580"/>
          <a:ext cx="2008628" cy="1747506"/>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4849725" y="2018030"/>
        <a:ext cx="1202866" cy="1382606"/>
      </dsp:txXfrm>
    </dsp:sp>
    <dsp:sp modelId="{0CF5DE8D-839F-934A-8721-BF8CDB350DF7}">
      <dsp:nvSpPr>
        <dsp:cNvPr id="0" name=""/>
        <dsp:cNvSpPr/>
      </dsp:nvSpPr>
      <dsp:spPr>
        <a:xfrm rot="5400000">
          <a:off x="3506806" y="3540503"/>
          <a:ext cx="2008628" cy="1747506"/>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ctr" defTabSz="1866900">
            <a:lnSpc>
              <a:spcPct val="90000"/>
            </a:lnSpc>
            <a:spcBef>
              <a:spcPct val="0"/>
            </a:spcBef>
            <a:spcAft>
              <a:spcPct val="35000"/>
            </a:spcAft>
            <a:buNone/>
          </a:pPr>
          <a:r>
            <a:rPr lang="en-US" sz="4200" kern="1200"/>
            <a:t>App</a:t>
          </a:r>
          <a:endParaRPr lang="en-US" sz="4200" kern="1200" dirty="0"/>
        </a:p>
      </dsp:txBody>
      <dsp:txXfrm rot="-5400000">
        <a:off x="3909687" y="3722953"/>
        <a:ext cx="1202866" cy="1382606"/>
      </dsp:txXfrm>
    </dsp:sp>
    <dsp:sp modelId="{B0AF50F1-2E8A-DD4A-A957-7C6B4A74DBD1}">
      <dsp:nvSpPr>
        <dsp:cNvPr id="0" name=""/>
        <dsp:cNvSpPr/>
      </dsp:nvSpPr>
      <dsp:spPr>
        <a:xfrm>
          <a:off x="5437901" y="3811668"/>
          <a:ext cx="2241629" cy="12051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Targeted Services</a:t>
          </a:r>
        </a:p>
      </dsp:txBody>
      <dsp:txXfrm>
        <a:off x="5437901" y="3811668"/>
        <a:ext cx="2241629" cy="1205177"/>
      </dsp:txXfrm>
    </dsp:sp>
    <dsp:sp modelId="{130A165C-43AD-9645-B4EF-2DF890C89DB0}">
      <dsp:nvSpPr>
        <dsp:cNvPr id="0" name=""/>
        <dsp:cNvSpPr/>
      </dsp:nvSpPr>
      <dsp:spPr>
        <a:xfrm rot="5400000">
          <a:off x="1619499" y="3540503"/>
          <a:ext cx="2008628" cy="1747506"/>
        </a:xfrm>
        <a:prstGeom prst="hexagon">
          <a:avLst>
            <a:gd name="adj" fmla="val 25000"/>
            <a:gd name="vf" fmla="val 11547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2022380" y="3722953"/>
        <a:ext cx="1202866" cy="1382606"/>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1AF72D-293E-D84A-BF2F-B74085AF63C0}" type="datetimeFigureOut">
              <a:rPr lang="en-US" smtClean="0"/>
              <a:t>5/24/20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0FCB3B-7202-7742-A7B3-8FFC4F99D2A3}" type="slidenum">
              <a:rPr lang="en-US" smtClean="0"/>
              <a:t>‹#›</a:t>
            </a:fld>
            <a:endParaRPr lang="en-US"/>
          </a:p>
        </p:txBody>
      </p:sp>
    </p:spTree>
    <p:extLst>
      <p:ext uri="{BB962C8B-B14F-4D97-AF65-F5344CB8AC3E}">
        <p14:creationId xmlns:p14="http://schemas.microsoft.com/office/powerpoint/2010/main" val="34663230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techrepublic.com/article/chaos-engineering-a-cheat-sheet/"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0FCB3B-7202-7742-A7B3-8FFC4F99D2A3}" type="slidenum">
              <a:rPr lang="en-US" smtClean="0"/>
              <a:t>4</a:t>
            </a:fld>
            <a:endParaRPr lang="en-US"/>
          </a:p>
        </p:txBody>
      </p:sp>
    </p:spTree>
    <p:extLst>
      <p:ext uri="{BB962C8B-B14F-4D97-AF65-F5344CB8AC3E}">
        <p14:creationId xmlns:p14="http://schemas.microsoft.com/office/powerpoint/2010/main" val="33631171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Define and measure your system’s “steady state.”</a:t>
            </a:r>
            <a:r>
              <a:rPr lang="en-US" dirty="0"/>
              <a:t> Start by pinpointing metrics that indicate, in real time, that your systems is working the way it should. Netflix uses the rate at which </a:t>
            </a:r>
            <a:r>
              <a:rPr lang="en-US" dirty="0">
                <a:hlinkClick r:id="rId3"/>
              </a:rPr>
              <a:t>customers press the play button on a video streaming device</a:t>
            </a:r>
            <a:r>
              <a:rPr lang="en-US" dirty="0"/>
              <a:t> as steady state, calling this “streams per second.” Note that this is more a business metric than a technical one; in fact, in chaos engineering, business metrics are often more useful than technical metrics, as they’re more suited for measuring customer experience or operations.</a:t>
            </a:r>
          </a:p>
          <a:p>
            <a:r>
              <a:rPr lang="en-US" sz="1200" b="1" i="0" kern="1200" dirty="0">
                <a:solidFill>
                  <a:schemeClr val="tx1"/>
                </a:solidFill>
                <a:effectLst/>
                <a:latin typeface="+mn-lt"/>
                <a:ea typeface="+mn-ea"/>
                <a:cs typeface="+mn-cs"/>
              </a:rPr>
              <a:t>2. Create a hypothesis</a:t>
            </a:r>
            <a:r>
              <a:rPr lang="en-US" sz="1200" b="1" i="1"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As with any experiment, you need a hypothesis to test. Because you’re trying to disrupt the usual running of your system—the steady state—your hypothesis will be something like, “When we do X, there should be no change in the steady state of this system.” Why phrase things that way? Because if you have a reasonable expectation that a particular action on your part will change the steady state of a system, then the first thing you should do is fix the system so the action will not have that effect. Your chaos engineering activities should involve real experiments, involving real unknowns.</a:t>
            </a:r>
            <a:endParaRPr lang="en-US" dirty="0"/>
          </a:p>
        </p:txBody>
      </p:sp>
      <p:sp>
        <p:nvSpPr>
          <p:cNvPr id="4" name="Slide Number Placeholder 3"/>
          <p:cNvSpPr>
            <a:spLocks noGrp="1"/>
          </p:cNvSpPr>
          <p:nvPr>
            <p:ph type="sldNum" sz="quarter" idx="5"/>
          </p:nvPr>
        </p:nvSpPr>
        <p:spPr/>
        <p:txBody>
          <a:bodyPr/>
          <a:lstStyle/>
          <a:p>
            <a:fld id="{9C0FCB3B-7202-7742-A7B3-8FFC4F99D2A3}" type="slidenum">
              <a:rPr lang="en-US" smtClean="0"/>
              <a:t>5</a:t>
            </a:fld>
            <a:endParaRPr lang="en-US"/>
          </a:p>
        </p:txBody>
      </p:sp>
    </p:spTree>
    <p:extLst>
      <p:ext uri="{BB962C8B-B14F-4D97-AF65-F5344CB8AC3E}">
        <p14:creationId xmlns:p14="http://schemas.microsoft.com/office/powerpoint/2010/main" val="188879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0FCB3B-7202-7742-A7B3-8FFC4F99D2A3}" type="slidenum">
              <a:rPr lang="en-US" smtClean="0"/>
              <a:t>6</a:t>
            </a:fld>
            <a:endParaRPr lang="en-US"/>
          </a:p>
        </p:txBody>
      </p:sp>
    </p:spTree>
    <p:extLst>
      <p:ext uri="{BB962C8B-B14F-4D97-AF65-F5344CB8AC3E}">
        <p14:creationId xmlns:p14="http://schemas.microsoft.com/office/powerpoint/2010/main" val="34664682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0FCB3B-7202-7742-A7B3-8FFC4F99D2A3}" type="slidenum">
              <a:rPr lang="en-US" smtClean="0"/>
              <a:t>7</a:t>
            </a:fld>
            <a:endParaRPr lang="en-US"/>
          </a:p>
        </p:txBody>
      </p:sp>
    </p:spTree>
    <p:extLst>
      <p:ext uri="{BB962C8B-B14F-4D97-AF65-F5344CB8AC3E}">
        <p14:creationId xmlns:p14="http://schemas.microsoft.com/office/powerpoint/2010/main" val="14301131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0FCB3B-7202-7742-A7B3-8FFC4F99D2A3}" type="slidenum">
              <a:rPr lang="en-US" smtClean="0"/>
              <a:t>8</a:t>
            </a:fld>
            <a:endParaRPr lang="en-US"/>
          </a:p>
        </p:txBody>
      </p:sp>
    </p:spTree>
    <p:extLst>
      <p:ext uri="{BB962C8B-B14F-4D97-AF65-F5344CB8AC3E}">
        <p14:creationId xmlns:p14="http://schemas.microsoft.com/office/powerpoint/2010/main" val="3038420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0FCB3B-7202-7742-A7B3-8FFC4F99D2A3}" type="slidenum">
              <a:rPr lang="en-US" smtClean="0"/>
              <a:t>9</a:t>
            </a:fld>
            <a:endParaRPr lang="en-US"/>
          </a:p>
        </p:txBody>
      </p:sp>
    </p:spTree>
    <p:extLst>
      <p:ext uri="{BB962C8B-B14F-4D97-AF65-F5344CB8AC3E}">
        <p14:creationId xmlns:p14="http://schemas.microsoft.com/office/powerpoint/2010/main" val="3293467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0FCB3B-7202-7742-A7B3-8FFC4F99D2A3}" type="slidenum">
              <a:rPr lang="en-US" smtClean="0"/>
              <a:t>10</a:t>
            </a:fld>
            <a:endParaRPr lang="en-US"/>
          </a:p>
        </p:txBody>
      </p:sp>
    </p:spTree>
    <p:extLst>
      <p:ext uri="{BB962C8B-B14F-4D97-AF65-F5344CB8AC3E}">
        <p14:creationId xmlns:p14="http://schemas.microsoft.com/office/powerpoint/2010/main" val="18938927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9C0FCB3B-7202-7742-A7B3-8FFC4F99D2A3}" type="slidenum">
              <a:rPr lang="en-US" smtClean="0"/>
              <a:t>11</a:t>
            </a:fld>
            <a:endParaRPr lang="en-US"/>
          </a:p>
        </p:txBody>
      </p:sp>
    </p:spTree>
    <p:extLst>
      <p:ext uri="{BB962C8B-B14F-4D97-AF65-F5344CB8AC3E}">
        <p14:creationId xmlns:p14="http://schemas.microsoft.com/office/powerpoint/2010/main" val="1941565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0FCB3B-7202-7742-A7B3-8FFC4F99D2A3}" type="slidenum">
              <a:rPr lang="en-US" smtClean="0"/>
              <a:t>12</a:t>
            </a:fld>
            <a:endParaRPr lang="en-US"/>
          </a:p>
        </p:txBody>
      </p:sp>
    </p:spTree>
    <p:extLst>
      <p:ext uri="{BB962C8B-B14F-4D97-AF65-F5344CB8AC3E}">
        <p14:creationId xmlns:p14="http://schemas.microsoft.com/office/powerpoint/2010/main" val="1941889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9880B-6EEC-6648-96B3-B83C6B3CFE3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909AD3-71AD-3C49-842E-178EAD98C73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CA7B78-C332-6F47-B134-A8C2D0C4AAE0}"/>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5" name="Footer Placeholder 4">
            <a:extLst>
              <a:ext uri="{FF2B5EF4-FFF2-40B4-BE49-F238E27FC236}">
                <a16:creationId xmlns:a16="http://schemas.microsoft.com/office/drawing/2014/main" id="{FF9A8751-74F4-A947-B2E1-FB09FDD12F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05A3AC-A08E-9740-9623-52BAAEE8A86A}"/>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3486993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AAF31-422D-A74F-891B-3BFDF9D154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B991F5-E95A-DA4E-9894-317239C400E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B6CAE3-142E-744E-9BC0-8F36E8982241}"/>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5" name="Footer Placeholder 4">
            <a:extLst>
              <a:ext uri="{FF2B5EF4-FFF2-40B4-BE49-F238E27FC236}">
                <a16:creationId xmlns:a16="http://schemas.microsoft.com/office/drawing/2014/main" id="{74074DC7-50CF-BB45-BAE1-0195DB9E35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D1AE1D-32B7-354C-A987-C7405F3FFC80}"/>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2558677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CE6AB8-BD8E-DB4D-BB4C-B676630297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887B87-FE99-5C40-B899-09872F48965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27C1DA-4553-D242-9156-1929E0D31E06}"/>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5" name="Footer Placeholder 4">
            <a:extLst>
              <a:ext uri="{FF2B5EF4-FFF2-40B4-BE49-F238E27FC236}">
                <a16:creationId xmlns:a16="http://schemas.microsoft.com/office/drawing/2014/main" id="{36F5D6A2-EFD7-D044-AA02-43B4788095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7AA589-8421-B54D-ADD2-9531BA1011FA}"/>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2310598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59E72-7FF0-7D46-A1F9-3783F77778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B34FC66-6388-3548-A24E-BDBD9760C2A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76732E-2A01-BF49-A15C-121A68D7C18D}"/>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5" name="Footer Placeholder 4">
            <a:extLst>
              <a:ext uri="{FF2B5EF4-FFF2-40B4-BE49-F238E27FC236}">
                <a16:creationId xmlns:a16="http://schemas.microsoft.com/office/drawing/2014/main" id="{8D71C2E4-E7C2-644E-A6B3-4FFA1EE9D7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BDD396-94C2-8341-A5AD-61B770E4BD9F}"/>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2293949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1145-7FC5-5F4C-8406-04105FA25E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FB5D052-137C-604D-81F2-F655543F2F8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F0FE0F4-DFF5-4941-AC3A-EC1650780BE8}"/>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5" name="Footer Placeholder 4">
            <a:extLst>
              <a:ext uri="{FF2B5EF4-FFF2-40B4-BE49-F238E27FC236}">
                <a16:creationId xmlns:a16="http://schemas.microsoft.com/office/drawing/2014/main" id="{8D14D8B6-48B8-8B42-9369-33CBCB2A4E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91A44F-24D3-4643-8B1E-9D4BF1389FF8}"/>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665304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4D66A-DDF6-F749-A971-1BC883D1D9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6430E2-6426-554D-8AF1-4262B65E55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BFABEB-CF68-774A-A07D-A9CE18529D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1BA43C-C6DD-354B-9735-2A92027FDA00}"/>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6" name="Footer Placeholder 5">
            <a:extLst>
              <a:ext uri="{FF2B5EF4-FFF2-40B4-BE49-F238E27FC236}">
                <a16:creationId xmlns:a16="http://schemas.microsoft.com/office/drawing/2014/main" id="{F97F6D9E-941B-2347-B893-657F002BCC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918722-02C3-CB4E-802E-545DF8B3DB59}"/>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2756652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D115-AE9C-E640-B111-D72F43CE2D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467AC1-EA92-5D45-9A82-C8922A58B2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DF77E79-65A8-474B-B82A-2997B2E4080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EC00FF9-C80E-7043-ABD8-2A8D3F055B5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F4B8C7-73D7-414D-A917-211E0D38AEC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F3C1E0A-AF57-8540-993B-02D4B0851908}"/>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8" name="Footer Placeholder 7">
            <a:extLst>
              <a:ext uri="{FF2B5EF4-FFF2-40B4-BE49-F238E27FC236}">
                <a16:creationId xmlns:a16="http://schemas.microsoft.com/office/drawing/2014/main" id="{B730667D-D45C-4D4C-8C04-5FA0BD9FA3D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82FFF74-3649-524D-87A1-F47142BACDF5}"/>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1949302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DB881-D2E2-194C-BEA6-B28C7C109D6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333D2A7-C509-9E47-8583-AF2EFD499C6A}"/>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4" name="Footer Placeholder 3">
            <a:extLst>
              <a:ext uri="{FF2B5EF4-FFF2-40B4-BE49-F238E27FC236}">
                <a16:creationId xmlns:a16="http://schemas.microsoft.com/office/drawing/2014/main" id="{D333ED4A-31A7-084E-BF67-76D2A81AF4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DCA16E-BA99-034D-BB13-68833FE5036F}"/>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1572528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7E467E-9C2F-2946-BEE9-5DF754E92728}"/>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3" name="Footer Placeholder 2">
            <a:extLst>
              <a:ext uri="{FF2B5EF4-FFF2-40B4-BE49-F238E27FC236}">
                <a16:creationId xmlns:a16="http://schemas.microsoft.com/office/drawing/2014/main" id="{FAEDC507-54A8-4041-A9C7-9639CF7042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4A9A083-503A-764C-BEB7-D8A2576C84E2}"/>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7873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98F0F-C8A7-DB47-97CB-8854FF5831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AEE3FA4-AA18-DF43-80B4-B4656B2A50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8BC8961-CF1A-8B4F-8626-908D91A4C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5A3409-7981-7C4B-A45C-BA69314653DF}"/>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6" name="Footer Placeholder 5">
            <a:extLst>
              <a:ext uri="{FF2B5EF4-FFF2-40B4-BE49-F238E27FC236}">
                <a16:creationId xmlns:a16="http://schemas.microsoft.com/office/drawing/2014/main" id="{945621FE-0226-7C4A-A3B3-E0F698C0A8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72B81F-3258-7D4F-A6B0-05C64E85B692}"/>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35277259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42437-CDDE-B145-914D-6E0675588B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A9B2BF-DBF3-E448-B01F-7590ED17CDA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864BF1B-12F7-B640-A6F8-ABAC2B2A25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8A59E9F-4C26-5942-8CCB-C8B5DF740448}"/>
              </a:ext>
            </a:extLst>
          </p:cNvPr>
          <p:cNvSpPr>
            <a:spLocks noGrp="1"/>
          </p:cNvSpPr>
          <p:nvPr>
            <p:ph type="dt" sz="half" idx="10"/>
          </p:nvPr>
        </p:nvSpPr>
        <p:spPr/>
        <p:txBody>
          <a:bodyPr/>
          <a:lstStyle/>
          <a:p>
            <a:fld id="{EF7E60AE-890D-564C-A745-45100C86CA1C}" type="datetimeFigureOut">
              <a:rPr lang="en-US" smtClean="0"/>
              <a:t>5/24/20</a:t>
            </a:fld>
            <a:endParaRPr lang="en-US"/>
          </a:p>
        </p:txBody>
      </p:sp>
      <p:sp>
        <p:nvSpPr>
          <p:cNvPr id="6" name="Footer Placeholder 5">
            <a:extLst>
              <a:ext uri="{FF2B5EF4-FFF2-40B4-BE49-F238E27FC236}">
                <a16:creationId xmlns:a16="http://schemas.microsoft.com/office/drawing/2014/main" id="{97B413B8-7875-9144-B73D-FA07901634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D7507D-46AD-C345-A445-E49AC784981A}"/>
              </a:ext>
            </a:extLst>
          </p:cNvPr>
          <p:cNvSpPr>
            <a:spLocks noGrp="1"/>
          </p:cNvSpPr>
          <p:nvPr>
            <p:ph type="sldNum" sz="quarter" idx="12"/>
          </p:nvPr>
        </p:nvSpPr>
        <p:spPr/>
        <p:txBody>
          <a:bodyPr/>
          <a:lstStyle/>
          <a:p>
            <a:fld id="{17B6817F-3EB0-8243-8C06-7921AE9C4BA9}" type="slidenum">
              <a:rPr lang="en-US" smtClean="0"/>
              <a:t>‹#›</a:t>
            </a:fld>
            <a:endParaRPr lang="en-US"/>
          </a:p>
        </p:txBody>
      </p:sp>
    </p:spTree>
    <p:extLst>
      <p:ext uri="{BB962C8B-B14F-4D97-AF65-F5344CB8AC3E}">
        <p14:creationId xmlns:p14="http://schemas.microsoft.com/office/powerpoint/2010/main" val="30070248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AC8575-CC87-7F46-BAFB-EF0B928096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5DD2E48-971C-6647-AABD-117B050AC1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DC2760-AB00-E241-BA20-781B1A7828A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F7E60AE-890D-564C-A745-45100C86CA1C}" type="datetimeFigureOut">
              <a:rPr lang="en-US" smtClean="0"/>
              <a:t>5/24/20</a:t>
            </a:fld>
            <a:endParaRPr lang="en-US"/>
          </a:p>
        </p:txBody>
      </p:sp>
      <p:sp>
        <p:nvSpPr>
          <p:cNvPr id="5" name="Footer Placeholder 4">
            <a:extLst>
              <a:ext uri="{FF2B5EF4-FFF2-40B4-BE49-F238E27FC236}">
                <a16:creationId xmlns:a16="http://schemas.microsoft.com/office/drawing/2014/main" id="{200D210F-4674-964A-A64D-FA2D4A3532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DEB2EA-FB49-214B-A373-C973F605A2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B6817F-3EB0-8243-8C06-7921AE9C4BA9}" type="slidenum">
              <a:rPr lang="en-US" smtClean="0"/>
              <a:t>‹#›</a:t>
            </a:fld>
            <a:endParaRPr lang="en-US"/>
          </a:p>
        </p:txBody>
      </p:sp>
    </p:spTree>
    <p:extLst>
      <p:ext uri="{BB962C8B-B14F-4D97-AF65-F5344CB8AC3E}">
        <p14:creationId xmlns:p14="http://schemas.microsoft.com/office/powerpoint/2010/main" val="1324505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5.xml"/><Relationship Id="rId3" Type="http://schemas.openxmlformats.org/officeDocument/2006/relationships/diagramData" Target="../diagrams/data4.xml"/><Relationship Id="rId7" Type="http://schemas.microsoft.com/office/2007/relationships/diagramDrawing" Target="../diagrams/drawing4.xml"/><Relationship Id="rId12" Type="http://schemas.microsoft.com/office/2007/relationships/diagramDrawing" Target="../diagrams/drawing5.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11" Type="http://schemas.openxmlformats.org/officeDocument/2006/relationships/diagramColors" Target="../diagrams/colors5.xml"/><Relationship Id="rId5" Type="http://schemas.openxmlformats.org/officeDocument/2006/relationships/diagramQuickStyle" Target="../diagrams/quickStyle4.xml"/><Relationship Id="rId10" Type="http://schemas.openxmlformats.org/officeDocument/2006/relationships/diagramQuickStyle" Target="../diagrams/quickStyle5.xml"/><Relationship Id="rId4" Type="http://schemas.openxmlformats.org/officeDocument/2006/relationships/diagramLayout" Target="../diagrams/layout4.xml"/><Relationship Id="rId9"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res.cloudinary.com/gremlin/image/upload/v1579028841/20200114_Chaos_Engineering_White_Paper.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B73EC-8BC4-184E-89D2-5F1418F1D79D}"/>
              </a:ext>
            </a:extLst>
          </p:cNvPr>
          <p:cNvSpPr>
            <a:spLocks noGrp="1"/>
          </p:cNvSpPr>
          <p:nvPr>
            <p:ph type="ctrTitle"/>
          </p:nvPr>
        </p:nvSpPr>
        <p:spPr/>
        <p:txBody>
          <a:bodyPr/>
          <a:lstStyle/>
          <a:p>
            <a:r>
              <a:rPr lang="en-US" dirty="0"/>
              <a:t>Chaos Engineering</a:t>
            </a:r>
          </a:p>
        </p:txBody>
      </p:sp>
      <p:sp>
        <p:nvSpPr>
          <p:cNvPr id="3" name="Subtitle 2">
            <a:extLst>
              <a:ext uri="{FF2B5EF4-FFF2-40B4-BE49-F238E27FC236}">
                <a16:creationId xmlns:a16="http://schemas.microsoft.com/office/drawing/2014/main" id="{4F072EDC-2640-B245-8A0B-819449A3AF61}"/>
              </a:ext>
            </a:extLst>
          </p:cNvPr>
          <p:cNvSpPr>
            <a:spLocks noGrp="1"/>
          </p:cNvSpPr>
          <p:nvPr>
            <p:ph type="subTitle" idx="1"/>
          </p:nvPr>
        </p:nvSpPr>
        <p:spPr/>
        <p:txBody>
          <a:bodyPr/>
          <a:lstStyle/>
          <a:p>
            <a:r>
              <a:rPr lang="en-US" dirty="0"/>
              <a:t>A gentle intro</a:t>
            </a:r>
          </a:p>
        </p:txBody>
      </p:sp>
    </p:spTree>
    <p:extLst>
      <p:ext uri="{BB962C8B-B14F-4D97-AF65-F5344CB8AC3E}">
        <p14:creationId xmlns:p14="http://schemas.microsoft.com/office/powerpoint/2010/main" val="31073976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C0331-229C-5740-8796-928B04539B36}"/>
              </a:ext>
            </a:extLst>
          </p:cNvPr>
          <p:cNvSpPr>
            <a:spLocks noGrp="1"/>
          </p:cNvSpPr>
          <p:nvPr>
            <p:ph type="title"/>
          </p:nvPr>
        </p:nvSpPr>
        <p:spPr>
          <a:xfrm>
            <a:off x="519545" y="621792"/>
            <a:ext cx="5181503" cy="5504688"/>
          </a:xfrm>
        </p:spPr>
        <p:txBody>
          <a:bodyPr>
            <a:normAutofit/>
          </a:bodyPr>
          <a:lstStyle/>
          <a:p>
            <a:r>
              <a:rPr lang="en-US" sz="4800"/>
              <a:t>The experiment</a:t>
            </a:r>
          </a:p>
        </p:txBody>
      </p:sp>
      <p:graphicFrame>
        <p:nvGraphicFramePr>
          <p:cNvPr id="7" name="Content Placeholder 2">
            <a:extLst>
              <a:ext uri="{FF2B5EF4-FFF2-40B4-BE49-F238E27FC236}">
                <a16:creationId xmlns:a16="http://schemas.microsoft.com/office/drawing/2014/main" id="{DFF20775-1F15-4C22-9FC4-74256364B304}"/>
              </a:ext>
            </a:extLst>
          </p:cNvPr>
          <p:cNvGraphicFramePr>
            <a:graphicFrameLocks noGrp="1"/>
          </p:cNvGraphicFramePr>
          <p:nvPr>
            <p:ph idx="1"/>
            <p:extLst>
              <p:ext uri="{D42A27DB-BD31-4B8C-83A1-F6EECF244321}">
                <p14:modId xmlns:p14="http://schemas.microsoft.com/office/powerpoint/2010/main" val="166812381"/>
              </p:ext>
            </p:extLst>
          </p:nvPr>
        </p:nvGraphicFramePr>
        <p:xfrm>
          <a:off x="6099048" y="621792"/>
          <a:ext cx="5257800" cy="5504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56540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1ECB8-736A-DE49-8322-DBD14879FDAF}"/>
              </a:ext>
            </a:extLst>
          </p:cNvPr>
          <p:cNvSpPr>
            <a:spLocks noGrp="1"/>
          </p:cNvSpPr>
          <p:nvPr>
            <p:ph type="title"/>
          </p:nvPr>
        </p:nvSpPr>
        <p:spPr/>
        <p:txBody>
          <a:bodyPr/>
          <a:lstStyle/>
          <a:p>
            <a:r>
              <a:rPr lang="en-US" dirty="0"/>
              <a:t>Automated Experiments</a:t>
            </a:r>
          </a:p>
        </p:txBody>
      </p:sp>
      <p:graphicFrame>
        <p:nvGraphicFramePr>
          <p:cNvPr id="4" name="Content Placeholder 3">
            <a:extLst>
              <a:ext uri="{FF2B5EF4-FFF2-40B4-BE49-F238E27FC236}">
                <a16:creationId xmlns:a16="http://schemas.microsoft.com/office/drawing/2014/main" id="{7CC06766-78F9-8B42-AB30-D863DFBC98B4}"/>
              </a:ext>
            </a:extLst>
          </p:cNvPr>
          <p:cNvGraphicFramePr>
            <a:graphicFrameLocks noGrp="1"/>
          </p:cNvGraphicFramePr>
          <p:nvPr>
            <p:ph idx="1"/>
            <p:extLst>
              <p:ext uri="{D42A27DB-BD31-4B8C-83A1-F6EECF244321}">
                <p14:modId xmlns:p14="http://schemas.microsoft.com/office/powerpoint/2010/main" val="3313173644"/>
              </p:ext>
            </p:extLst>
          </p:nvPr>
        </p:nvGraphicFramePr>
        <p:xfrm>
          <a:off x="838201" y="1825625"/>
          <a:ext cx="5257800" cy="35321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5" name="Diagram 4">
            <a:extLst>
              <a:ext uri="{FF2B5EF4-FFF2-40B4-BE49-F238E27FC236}">
                <a16:creationId xmlns:a16="http://schemas.microsoft.com/office/drawing/2014/main" id="{A1A79EE5-1CBD-5549-8C97-F156EE3D1CDE}"/>
              </a:ext>
            </a:extLst>
          </p:cNvPr>
          <p:cNvGraphicFramePr/>
          <p:nvPr>
            <p:extLst>
              <p:ext uri="{D42A27DB-BD31-4B8C-83A1-F6EECF244321}">
                <p14:modId xmlns:p14="http://schemas.microsoft.com/office/powerpoint/2010/main" val="291959464"/>
              </p:ext>
            </p:extLst>
          </p:nvPr>
        </p:nvGraphicFramePr>
        <p:xfrm>
          <a:off x="4919662" y="902758"/>
          <a:ext cx="8128000" cy="54186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6" name="Right Arrow 5">
            <a:extLst>
              <a:ext uri="{FF2B5EF4-FFF2-40B4-BE49-F238E27FC236}">
                <a16:creationId xmlns:a16="http://schemas.microsoft.com/office/drawing/2014/main" id="{D386D119-D5AC-1E42-A071-AD7D8807DA3B}"/>
              </a:ext>
            </a:extLst>
          </p:cNvPr>
          <p:cNvSpPr/>
          <p:nvPr/>
        </p:nvSpPr>
        <p:spPr>
          <a:xfrm>
            <a:off x="6429375" y="3429000"/>
            <a:ext cx="257175" cy="357188"/>
          </a:xfrm>
          <a:prstGeom prst="rightArrow">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0245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86756-1829-5E48-8805-F1C0E02A5951}"/>
              </a:ext>
            </a:extLst>
          </p:cNvPr>
          <p:cNvSpPr>
            <a:spLocks noGrp="1"/>
          </p:cNvSpPr>
          <p:nvPr>
            <p:ph type="title"/>
          </p:nvPr>
        </p:nvSpPr>
        <p:spPr/>
        <p:txBody>
          <a:bodyPr/>
          <a:lstStyle/>
          <a:p>
            <a:r>
              <a:rPr lang="en-US" dirty="0"/>
              <a:t>The Game Day</a:t>
            </a:r>
          </a:p>
        </p:txBody>
      </p:sp>
      <p:sp>
        <p:nvSpPr>
          <p:cNvPr id="3" name="Content Placeholder 2">
            <a:extLst>
              <a:ext uri="{FF2B5EF4-FFF2-40B4-BE49-F238E27FC236}">
                <a16:creationId xmlns:a16="http://schemas.microsoft.com/office/drawing/2014/main" id="{DC7C1FE8-B5F3-9F4D-A4CC-A5D294F7AC4E}"/>
              </a:ext>
            </a:extLst>
          </p:cNvPr>
          <p:cNvSpPr>
            <a:spLocks noGrp="1"/>
          </p:cNvSpPr>
          <p:nvPr>
            <p:ph idx="1"/>
          </p:nvPr>
        </p:nvSpPr>
        <p:spPr/>
        <p:txBody>
          <a:bodyPr>
            <a:normAutofit fontScale="92500" lnSpcReduction="10000"/>
          </a:bodyPr>
          <a:lstStyle/>
          <a:p>
            <a:pPr marL="514350" indent="-514350">
              <a:buFont typeface="+mj-lt"/>
              <a:buAutoNum type="arabicPeriod"/>
            </a:pPr>
            <a:r>
              <a:rPr lang="en-US" dirty="0"/>
              <a:t>Work through the service design</a:t>
            </a:r>
          </a:p>
          <a:p>
            <a:pPr marL="514350" indent="-514350">
              <a:buFont typeface="+mj-lt"/>
              <a:buAutoNum type="arabicPeriod"/>
            </a:pPr>
            <a:r>
              <a:rPr lang="en-US" dirty="0"/>
              <a:t>Define the steady state</a:t>
            </a:r>
          </a:p>
          <a:p>
            <a:pPr marL="514350" indent="-514350">
              <a:buFont typeface="+mj-lt"/>
              <a:buAutoNum type="arabicPeriod"/>
            </a:pPr>
            <a:r>
              <a:rPr lang="en-US" dirty="0"/>
              <a:t>Build attack trees</a:t>
            </a:r>
          </a:p>
          <a:p>
            <a:pPr marL="514350" indent="-514350">
              <a:buFont typeface="+mj-lt"/>
              <a:buAutoNum type="arabicPeriod"/>
            </a:pPr>
            <a:r>
              <a:rPr lang="en-US" dirty="0"/>
              <a:t>Build impact maps</a:t>
            </a:r>
          </a:p>
          <a:p>
            <a:pPr marL="514350" indent="-514350">
              <a:buFont typeface="+mj-lt"/>
              <a:buAutoNum type="arabicPeriod"/>
            </a:pPr>
            <a:r>
              <a:rPr lang="en-US" dirty="0"/>
              <a:t>Pick top 12</a:t>
            </a:r>
          </a:p>
          <a:p>
            <a:pPr marL="514350" indent="-514350">
              <a:buFont typeface="+mj-lt"/>
              <a:buAutoNum type="arabicPeriod"/>
            </a:pPr>
            <a:r>
              <a:rPr lang="en-US" dirty="0"/>
              <a:t>Manually run experiments:</a:t>
            </a:r>
          </a:p>
          <a:p>
            <a:pPr marL="971550" lvl="1" indent="-514350">
              <a:buFont typeface="+mj-lt"/>
              <a:buAutoNum type="arabicPeriod"/>
            </a:pPr>
            <a:r>
              <a:rPr lang="en-US" dirty="0"/>
              <a:t>What shall we rebuild?</a:t>
            </a:r>
          </a:p>
          <a:p>
            <a:pPr marL="971550" lvl="1" indent="-514350">
              <a:buFont typeface="+mj-lt"/>
              <a:buAutoNum type="arabicPeriod"/>
            </a:pPr>
            <a:r>
              <a:rPr lang="en-US" dirty="0"/>
              <a:t>What should we learn to be able to do it?</a:t>
            </a:r>
          </a:p>
          <a:p>
            <a:pPr marL="514350" indent="-514350">
              <a:buFont typeface="+mj-lt"/>
              <a:buAutoNum type="arabicPeriod"/>
            </a:pPr>
            <a:r>
              <a:rPr lang="en-US" dirty="0">
                <a:solidFill>
                  <a:schemeClr val="tx1">
                    <a:lumMod val="50000"/>
                    <a:lumOff val="50000"/>
                  </a:schemeClr>
                </a:solidFill>
              </a:rPr>
              <a:t>Redesign</a:t>
            </a:r>
          </a:p>
          <a:p>
            <a:pPr marL="514350" indent="-514350">
              <a:buFont typeface="+mj-lt"/>
              <a:buAutoNum type="arabicPeriod"/>
            </a:pPr>
            <a:r>
              <a:rPr lang="en-US" dirty="0">
                <a:solidFill>
                  <a:schemeClr val="tx1">
                    <a:lumMod val="50000"/>
                    <a:lumOff val="50000"/>
                  </a:schemeClr>
                </a:solidFill>
              </a:rPr>
              <a:t>Automate experiments and add into the army</a:t>
            </a:r>
          </a:p>
          <a:p>
            <a:pPr marL="514350" indent="-514350">
              <a:buFont typeface="+mj-lt"/>
              <a:buAutoNum type="arabicPeriod"/>
            </a:pPr>
            <a:endParaRPr lang="en-US" dirty="0"/>
          </a:p>
        </p:txBody>
      </p:sp>
    </p:spTree>
    <p:extLst>
      <p:ext uri="{BB962C8B-B14F-4D97-AF65-F5344CB8AC3E}">
        <p14:creationId xmlns:p14="http://schemas.microsoft.com/office/powerpoint/2010/main" val="23380346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781B6-FA5D-3048-ADD7-22F12DD0123B}"/>
              </a:ext>
            </a:extLst>
          </p:cNvPr>
          <p:cNvSpPr>
            <a:spLocks noGrp="1"/>
          </p:cNvSpPr>
          <p:nvPr>
            <p:ph type="title"/>
          </p:nvPr>
        </p:nvSpPr>
        <p:spPr/>
        <p:txBody>
          <a:bodyPr/>
          <a:lstStyle/>
          <a:p>
            <a:r>
              <a:rPr lang="en-US" dirty="0"/>
              <a:t>What is it?</a:t>
            </a:r>
          </a:p>
        </p:txBody>
      </p:sp>
      <p:sp>
        <p:nvSpPr>
          <p:cNvPr id="3" name="Content Placeholder 2">
            <a:extLst>
              <a:ext uri="{FF2B5EF4-FFF2-40B4-BE49-F238E27FC236}">
                <a16:creationId xmlns:a16="http://schemas.microsoft.com/office/drawing/2014/main" id="{328ED3BC-785D-1747-8DF9-F269D3F3EE5E}"/>
              </a:ext>
            </a:extLst>
          </p:cNvPr>
          <p:cNvSpPr>
            <a:spLocks noGrp="1"/>
          </p:cNvSpPr>
          <p:nvPr>
            <p:ph idx="1"/>
          </p:nvPr>
        </p:nvSpPr>
        <p:spPr/>
        <p:txBody>
          <a:bodyPr>
            <a:normAutofit/>
          </a:bodyPr>
          <a:lstStyle/>
          <a:p>
            <a:pPr marL="0" indent="0">
              <a:buNone/>
            </a:pPr>
            <a:r>
              <a:rPr lang="en-US" sz="3200" i="1" dirty="0"/>
              <a:t>”Chaos Engineering is the discipline of experimenting on a system in order to build confidence in the system’s capability</a:t>
            </a:r>
            <a:br>
              <a:rPr lang="en-US" sz="3200" i="1" dirty="0"/>
            </a:br>
            <a:r>
              <a:rPr lang="en-US" sz="3200" i="1" dirty="0"/>
              <a:t>to withstand turbulent conditions in production.”</a:t>
            </a:r>
          </a:p>
          <a:p>
            <a:pPr marL="0" indent="0">
              <a:buNone/>
            </a:pPr>
            <a:endParaRPr lang="en-US" sz="3200" dirty="0"/>
          </a:p>
          <a:p>
            <a:pPr marL="0" indent="0">
              <a:buNone/>
            </a:pPr>
            <a:r>
              <a:rPr lang="en-US" sz="3200" b="1" dirty="0">
                <a:hlinkClick r:id="rId2"/>
              </a:rPr>
              <a:t>Break your systems on purpose</a:t>
            </a:r>
            <a:r>
              <a:rPr lang="en-US" sz="3200" b="1" dirty="0"/>
              <a:t>. </a:t>
            </a:r>
            <a:r>
              <a:rPr lang="en-US" sz="3200" dirty="0"/>
              <a:t>Find out their weaknesses and fix them before they break when least expected and cause an outage. </a:t>
            </a:r>
          </a:p>
          <a:p>
            <a:endParaRPr lang="en-US" sz="3200" dirty="0"/>
          </a:p>
        </p:txBody>
      </p:sp>
    </p:spTree>
    <p:extLst>
      <p:ext uri="{BB962C8B-B14F-4D97-AF65-F5344CB8AC3E}">
        <p14:creationId xmlns:p14="http://schemas.microsoft.com/office/powerpoint/2010/main" val="1992708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B57DE-CF51-7742-B5C0-B79FA97680B1}"/>
              </a:ext>
            </a:extLst>
          </p:cNvPr>
          <p:cNvSpPr>
            <a:spLocks noGrp="1"/>
          </p:cNvSpPr>
          <p:nvPr>
            <p:ph type="title"/>
          </p:nvPr>
        </p:nvSpPr>
        <p:spPr/>
        <p:txBody>
          <a:bodyPr/>
          <a:lstStyle/>
          <a:p>
            <a:r>
              <a:rPr lang="en-US" dirty="0"/>
              <a:t>Why?</a:t>
            </a:r>
          </a:p>
        </p:txBody>
      </p:sp>
      <p:sp>
        <p:nvSpPr>
          <p:cNvPr id="3" name="Content Placeholder 2">
            <a:extLst>
              <a:ext uri="{FF2B5EF4-FFF2-40B4-BE49-F238E27FC236}">
                <a16:creationId xmlns:a16="http://schemas.microsoft.com/office/drawing/2014/main" id="{274CD186-2B8A-7C4D-938C-4A201595701B}"/>
              </a:ext>
            </a:extLst>
          </p:cNvPr>
          <p:cNvSpPr>
            <a:spLocks noGrp="1"/>
          </p:cNvSpPr>
          <p:nvPr>
            <p:ph idx="1"/>
          </p:nvPr>
        </p:nvSpPr>
        <p:spPr/>
        <p:txBody>
          <a:bodyPr/>
          <a:lstStyle/>
          <a:p>
            <a:pPr marL="514350" indent="-514350">
              <a:buFont typeface="+mj-lt"/>
              <a:buAutoNum type="arabicPeriod"/>
            </a:pPr>
            <a:r>
              <a:rPr lang="en-US" dirty="0"/>
              <a:t>Uncover “the dark debt”</a:t>
            </a:r>
          </a:p>
          <a:p>
            <a:pPr marL="514350" indent="-514350">
              <a:buFont typeface="+mj-lt"/>
              <a:buAutoNum type="arabicPeriod"/>
            </a:pPr>
            <a:r>
              <a:rPr lang="en-US" dirty="0"/>
              <a:t>[Re]design for the resiliency</a:t>
            </a:r>
          </a:p>
          <a:p>
            <a:pPr marL="514350" indent="-514350">
              <a:buFont typeface="+mj-lt"/>
              <a:buAutoNum type="arabicPeriod"/>
            </a:pPr>
            <a:r>
              <a:rPr lang="en-US" dirty="0"/>
              <a:t>Improve disaster recovery procedures</a:t>
            </a:r>
          </a:p>
          <a:p>
            <a:pPr marL="514350" indent="-514350">
              <a:buFont typeface="+mj-lt"/>
              <a:buAutoNum type="arabicPeriod"/>
            </a:pPr>
            <a:r>
              <a:rPr lang="en-US" dirty="0"/>
              <a:t>Implement observability</a:t>
            </a:r>
          </a:p>
          <a:p>
            <a:pPr marL="514350" indent="-514350">
              <a:buFont typeface="+mj-lt"/>
              <a:buAutoNum type="arabicPeriod"/>
            </a:pPr>
            <a:r>
              <a:rPr lang="en-US" dirty="0"/>
              <a:t>Make “ready to recover” a new normal</a:t>
            </a:r>
          </a:p>
          <a:p>
            <a:endParaRPr lang="en-US" dirty="0"/>
          </a:p>
        </p:txBody>
      </p:sp>
    </p:spTree>
    <p:extLst>
      <p:ext uri="{BB962C8B-B14F-4D97-AF65-F5344CB8AC3E}">
        <p14:creationId xmlns:p14="http://schemas.microsoft.com/office/powerpoint/2010/main" val="36453290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0A2E4-0755-4E42-91AD-3987AAE00F9B}"/>
              </a:ext>
            </a:extLst>
          </p:cNvPr>
          <p:cNvSpPr>
            <a:spLocks noGrp="1"/>
          </p:cNvSpPr>
          <p:nvPr>
            <p:ph type="title"/>
          </p:nvPr>
        </p:nvSpPr>
        <p:spPr/>
        <p:txBody>
          <a:bodyPr/>
          <a:lstStyle/>
          <a:p>
            <a:r>
              <a:rPr lang="en-US" dirty="0"/>
              <a:t>The process</a:t>
            </a:r>
          </a:p>
        </p:txBody>
      </p:sp>
      <p:graphicFrame>
        <p:nvGraphicFramePr>
          <p:cNvPr id="4" name="Content Placeholder 3">
            <a:extLst>
              <a:ext uri="{FF2B5EF4-FFF2-40B4-BE49-F238E27FC236}">
                <a16:creationId xmlns:a16="http://schemas.microsoft.com/office/drawing/2014/main" id="{420C9B66-D75C-1746-A602-79D722C1184F}"/>
              </a:ext>
            </a:extLst>
          </p:cNvPr>
          <p:cNvGraphicFramePr>
            <a:graphicFrameLocks noGrp="1"/>
          </p:cNvGraphicFramePr>
          <p:nvPr>
            <p:ph idx="1"/>
            <p:extLst>
              <p:ext uri="{D42A27DB-BD31-4B8C-83A1-F6EECF244321}">
                <p14:modId xmlns:p14="http://schemas.microsoft.com/office/powerpoint/2010/main" val="310861917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233491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81AEB8A9-B768-4E30-BA55-D919E66873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01" y="-2"/>
            <a:ext cx="4069936" cy="6858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2FB380B-399C-C441-B21C-9EBB7A5BD381}"/>
              </a:ext>
            </a:extLst>
          </p:cNvPr>
          <p:cNvSpPr>
            <a:spLocks noGrp="1"/>
          </p:cNvSpPr>
          <p:nvPr>
            <p:ph type="title"/>
          </p:nvPr>
        </p:nvSpPr>
        <p:spPr>
          <a:xfrm>
            <a:off x="643467" y="640080"/>
            <a:ext cx="3096427" cy="5613236"/>
          </a:xfrm>
        </p:spPr>
        <p:txBody>
          <a:bodyPr anchor="ctr">
            <a:normAutofit/>
          </a:bodyPr>
          <a:lstStyle/>
          <a:p>
            <a:r>
              <a:rPr lang="en-US">
                <a:solidFill>
                  <a:srgbClr val="FFFFFF"/>
                </a:solidFill>
              </a:rPr>
              <a:t>Steady state: what's the mission of the service?</a:t>
            </a:r>
          </a:p>
        </p:txBody>
      </p:sp>
      <p:sp>
        <p:nvSpPr>
          <p:cNvPr id="3" name="Content Placeholder 2">
            <a:extLst>
              <a:ext uri="{FF2B5EF4-FFF2-40B4-BE49-F238E27FC236}">
                <a16:creationId xmlns:a16="http://schemas.microsoft.com/office/drawing/2014/main" id="{CEC8D7CD-81E6-804A-B2EC-8C93F5A0C313}"/>
              </a:ext>
            </a:extLst>
          </p:cNvPr>
          <p:cNvSpPr>
            <a:spLocks noGrp="1"/>
          </p:cNvSpPr>
          <p:nvPr>
            <p:ph idx="1"/>
          </p:nvPr>
        </p:nvSpPr>
        <p:spPr>
          <a:xfrm>
            <a:off x="4699818" y="640082"/>
            <a:ext cx="6848715" cy="2484884"/>
          </a:xfrm>
        </p:spPr>
        <p:txBody>
          <a:bodyPr anchor="ctr">
            <a:normAutofit/>
          </a:bodyPr>
          <a:lstStyle/>
          <a:p>
            <a:pPr marL="514350" indent="-514350">
              <a:buFont typeface="+mj-lt"/>
              <a:buAutoNum type="arabicPeriod"/>
            </a:pPr>
            <a:r>
              <a:rPr lang="en-US" sz="2000" b="1"/>
              <a:t>Define and measure your system’s “steady state.” </a:t>
            </a:r>
          </a:p>
          <a:p>
            <a:pPr lvl="1"/>
            <a:r>
              <a:rPr lang="en-US" sz="2000"/>
              <a:t>Netflix: “streams per seconds” </a:t>
            </a:r>
          </a:p>
          <a:p>
            <a:pPr marL="514350" indent="-514350">
              <a:buFont typeface="+mj-lt"/>
              <a:buAutoNum type="arabicPeriod"/>
            </a:pPr>
            <a:r>
              <a:rPr lang="en-US" sz="2000" b="1"/>
              <a:t>Create a hypothesis.</a:t>
            </a:r>
          </a:p>
          <a:p>
            <a:pPr marL="971550" lvl="1" indent="-514350">
              <a:buFont typeface="+mj-lt"/>
              <a:buAutoNum type="arabicPeriod"/>
            </a:pPr>
            <a:r>
              <a:rPr lang="en-US" sz="2000"/>
              <a:t>Netflix: “10M streams per second even one of coasts is unavailable”.</a:t>
            </a:r>
          </a:p>
          <a:p>
            <a:pPr marL="514350" indent="-514350">
              <a:buFont typeface="+mj-lt"/>
              <a:buAutoNum type="arabicPeriod"/>
            </a:pPr>
            <a:r>
              <a:rPr lang="en-US" sz="2000" b="1"/>
              <a:t>What do we employ to fulfill the mission?</a:t>
            </a:r>
          </a:p>
          <a:p>
            <a:pPr marL="0" indent="0">
              <a:buNone/>
            </a:pPr>
            <a:endParaRPr lang="en-US" sz="2000"/>
          </a:p>
        </p:txBody>
      </p:sp>
      <p:pic>
        <p:nvPicPr>
          <p:cNvPr id="4" name="Picture 3">
            <a:extLst>
              <a:ext uri="{FF2B5EF4-FFF2-40B4-BE49-F238E27FC236}">
                <a16:creationId xmlns:a16="http://schemas.microsoft.com/office/drawing/2014/main" id="{83F1E6C9-6F44-184F-9265-38DAF493D8C6}"/>
              </a:ext>
            </a:extLst>
          </p:cNvPr>
          <p:cNvPicPr>
            <a:picLocks noChangeAspect="1"/>
          </p:cNvPicPr>
          <p:nvPr/>
        </p:nvPicPr>
        <p:blipFill>
          <a:blip r:embed="rId3"/>
          <a:stretch>
            <a:fillRect/>
          </a:stretch>
        </p:blipFill>
        <p:spPr>
          <a:xfrm>
            <a:off x="5208002" y="3446698"/>
            <a:ext cx="5786825" cy="2488335"/>
          </a:xfrm>
          <a:prstGeom prst="rect">
            <a:avLst/>
          </a:prstGeom>
        </p:spPr>
      </p:pic>
    </p:spTree>
    <p:extLst>
      <p:ext uri="{BB962C8B-B14F-4D97-AF65-F5344CB8AC3E}">
        <p14:creationId xmlns:p14="http://schemas.microsoft.com/office/powerpoint/2010/main" val="19898547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F66A575-7835-4400-BEDE-89F2EF034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8F16DD-433A-CB4D-AB95-BD1858796D25}"/>
              </a:ext>
            </a:extLst>
          </p:cNvPr>
          <p:cNvSpPr>
            <a:spLocks noGrp="1"/>
          </p:cNvSpPr>
          <p:nvPr>
            <p:ph type="title"/>
          </p:nvPr>
        </p:nvSpPr>
        <p:spPr>
          <a:xfrm>
            <a:off x="621629" y="640080"/>
            <a:ext cx="4225290" cy="5578816"/>
          </a:xfrm>
        </p:spPr>
        <p:txBody>
          <a:bodyPr vert="horz" lIns="91440" tIns="45720" rIns="91440" bIns="45720" rtlCol="0" anchor="ctr">
            <a:normAutofit/>
          </a:bodyPr>
          <a:lstStyle/>
          <a:p>
            <a:pPr algn="ctr"/>
            <a:r>
              <a:rPr lang="en-US">
                <a:solidFill>
                  <a:srgbClr val="FFFFFF"/>
                </a:solidFill>
              </a:rPr>
              <a:t>Explore</a:t>
            </a:r>
          </a:p>
        </p:txBody>
      </p:sp>
      <p:pic>
        <p:nvPicPr>
          <p:cNvPr id="4" name="Content Placeholder 3">
            <a:extLst>
              <a:ext uri="{FF2B5EF4-FFF2-40B4-BE49-F238E27FC236}">
                <a16:creationId xmlns:a16="http://schemas.microsoft.com/office/drawing/2014/main" id="{7A59D6CC-5EF2-074F-9E2D-B74372F922F1}"/>
              </a:ext>
            </a:extLst>
          </p:cNvPr>
          <p:cNvPicPr>
            <a:picLocks noGrp="1" noChangeAspect="1"/>
          </p:cNvPicPr>
          <p:nvPr>
            <p:ph idx="1"/>
          </p:nvPr>
        </p:nvPicPr>
        <p:blipFill rotWithShape="1">
          <a:blip r:embed="rId3"/>
          <a:srcRect l="2384"/>
          <a:stretch/>
        </p:blipFill>
        <p:spPr>
          <a:xfrm>
            <a:off x="6096000" y="640080"/>
            <a:ext cx="5459470" cy="5578816"/>
          </a:xfrm>
          <a:prstGeom prst="rect">
            <a:avLst/>
          </a:prstGeom>
        </p:spPr>
      </p:pic>
    </p:spTree>
    <p:extLst>
      <p:ext uri="{BB962C8B-B14F-4D97-AF65-F5344CB8AC3E}">
        <p14:creationId xmlns:p14="http://schemas.microsoft.com/office/powerpoint/2010/main" val="834059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950214-15FC-0B44-B8B1-620658BECBE8}"/>
              </a:ext>
            </a:extLst>
          </p:cNvPr>
          <p:cNvSpPr>
            <a:spLocks noGrp="1"/>
          </p:cNvSpPr>
          <p:nvPr>
            <p:ph type="title"/>
          </p:nvPr>
        </p:nvSpPr>
        <p:spPr/>
        <p:txBody>
          <a:bodyPr/>
          <a:lstStyle/>
          <a:p>
            <a:r>
              <a:rPr lang="en-US" dirty="0"/>
              <a:t>Service Blue Print as an Input</a:t>
            </a:r>
          </a:p>
        </p:txBody>
      </p:sp>
      <p:pic>
        <p:nvPicPr>
          <p:cNvPr id="4" name="Content Placeholder 3">
            <a:extLst>
              <a:ext uri="{FF2B5EF4-FFF2-40B4-BE49-F238E27FC236}">
                <a16:creationId xmlns:a16="http://schemas.microsoft.com/office/drawing/2014/main" id="{83DBA23D-867F-D843-BB5A-3FECC20884FA}"/>
              </a:ext>
            </a:extLst>
          </p:cNvPr>
          <p:cNvPicPr>
            <a:picLocks noGrp="1" noChangeAspect="1"/>
          </p:cNvPicPr>
          <p:nvPr>
            <p:ph idx="1"/>
          </p:nvPr>
        </p:nvPicPr>
        <p:blipFill>
          <a:blip r:embed="rId3"/>
          <a:stretch>
            <a:fillRect/>
          </a:stretch>
        </p:blipFill>
        <p:spPr>
          <a:xfrm>
            <a:off x="1184992" y="1690688"/>
            <a:ext cx="9616358" cy="4581525"/>
          </a:xfrm>
          <a:prstGeom prst="rect">
            <a:avLst/>
          </a:prstGeom>
        </p:spPr>
      </p:pic>
    </p:spTree>
    <p:extLst>
      <p:ext uri="{BB962C8B-B14F-4D97-AF65-F5344CB8AC3E}">
        <p14:creationId xmlns:p14="http://schemas.microsoft.com/office/powerpoint/2010/main" val="2412353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3D3F3-54E7-A142-AEFE-379EEF7BE20C}"/>
              </a:ext>
            </a:extLst>
          </p:cNvPr>
          <p:cNvSpPr>
            <a:spLocks noGrp="1"/>
          </p:cNvSpPr>
          <p:nvPr>
            <p:ph type="title"/>
          </p:nvPr>
        </p:nvSpPr>
        <p:spPr/>
        <p:txBody>
          <a:bodyPr/>
          <a:lstStyle/>
          <a:p>
            <a:r>
              <a:rPr lang="en-US" dirty="0"/>
              <a:t>Attack/Failure tree: RDS node</a:t>
            </a:r>
          </a:p>
        </p:txBody>
      </p:sp>
      <p:graphicFrame>
        <p:nvGraphicFramePr>
          <p:cNvPr id="4" name="Content Placeholder 3">
            <a:extLst>
              <a:ext uri="{FF2B5EF4-FFF2-40B4-BE49-F238E27FC236}">
                <a16:creationId xmlns:a16="http://schemas.microsoft.com/office/drawing/2014/main" id="{6B79734F-8B0F-F043-AF98-5976F74290A8}"/>
              </a:ext>
            </a:extLst>
          </p:cNvPr>
          <p:cNvGraphicFramePr>
            <a:graphicFrameLocks noGrp="1"/>
          </p:cNvGraphicFramePr>
          <p:nvPr>
            <p:ph idx="1"/>
            <p:extLst>
              <p:ext uri="{D42A27DB-BD31-4B8C-83A1-F6EECF244321}">
                <p14:modId xmlns:p14="http://schemas.microsoft.com/office/powerpoint/2010/main" val="18078824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19620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1E13040-F352-0D46-9900-1648F0C3AB6D}"/>
              </a:ext>
            </a:extLst>
          </p:cNvPr>
          <p:cNvPicPr>
            <a:picLocks noGrp="1" noChangeAspect="1"/>
          </p:cNvPicPr>
          <p:nvPr>
            <p:ph idx="1"/>
          </p:nvPr>
        </p:nvPicPr>
        <p:blipFill rotWithShape="1">
          <a:blip r:embed="rId3"/>
          <a:srcRect t="4195" r="-1" b="12049"/>
          <a:stretch/>
        </p:blipFill>
        <p:spPr>
          <a:xfrm>
            <a:off x="321733" y="321733"/>
            <a:ext cx="11548534" cy="6214534"/>
          </a:xfrm>
          <a:prstGeom prst="rect">
            <a:avLst/>
          </a:prstGeom>
        </p:spPr>
      </p:pic>
    </p:spTree>
    <p:extLst>
      <p:ext uri="{BB962C8B-B14F-4D97-AF65-F5344CB8AC3E}">
        <p14:creationId xmlns:p14="http://schemas.microsoft.com/office/powerpoint/2010/main" val="264341755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498</Words>
  <Application>Microsoft Macintosh PowerPoint</Application>
  <PresentationFormat>Widescreen</PresentationFormat>
  <Paragraphs>69</Paragraphs>
  <Slides>12</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Chaos Engineering</vt:lpstr>
      <vt:lpstr>What is it?</vt:lpstr>
      <vt:lpstr>Why?</vt:lpstr>
      <vt:lpstr>The process</vt:lpstr>
      <vt:lpstr>Steady state: what's the mission of the service?</vt:lpstr>
      <vt:lpstr>Explore</vt:lpstr>
      <vt:lpstr>Service Blue Print as an Input</vt:lpstr>
      <vt:lpstr>Attack/Failure tree: RDS node</vt:lpstr>
      <vt:lpstr>PowerPoint Presentation</vt:lpstr>
      <vt:lpstr>The experiment</vt:lpstr>
      <vt:lpstr>Automated Experiments</vt:lpstr>
      <vt:lpstr>The Game Day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Chaos Engineering</dc:title>
  <dc:creator>Denis Petelin</dc:creator>
  <cp:lastModifiedBy>Denis Petelin</cp:lastModifiedBy>
  <cp:revision>2</cp:revision>
  <dcterms:created xsi:type="dcterms:W3CDTF">2020-05-25T03:06:41Z</dcterms:created>
  <dcterms:modified xsi:type="dcterms:W3CDTF">2020-05-25T03:14:17Z</dcterms:modified>
</cp:coreProperties>
</file>